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1"/>
    <p:sldMasterId id="2147484118" r:id="rId12"/>
  </p:sldMasterIdLst>
  <p:notesMasterIdLst>
    <p:notesMasterId r:id="rId18"/>
  </p:notesMasterIdLst>
  <p:handoutMasterIdLst>
    <p:handoutMasterId r:id="rId19"/>
  </p:handoutMasterIdLst>
  <p:sldIdLst>
    <p:sldId id="1746" r:id="rId13"/>
    <p:sldId id="1805" r:id="rId14"/>
    <p:sldId id="326" r:id="rId15"/>
    <p:sldId id="1851" r:id="rId16"/>
    <p:sldId id="1750" r:id="rId17"/>
  </p:sldIdLst>
  <p:sldSz cx="12192000" cy="6858000"/>
  <p:notesSz cx="6858000" cy="9144000"/>
  <p:custDataLst>
    <p:custData r:id="rId5"/>
    <p:custData r:id="rId3"/>
    <p:custData r:id="rId2"/>
    <p:custData r:id="rId9"/>
    <p:custData r:id="rId7"/>
    <p:custData r:id="rId6"/>
    <p:custData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B7D025-1714-1C8E-A6EF-AE032DC889F5}" name="Theodoropoulos, Dimitri" initials="TD" userId="S::dimitri.theodoropoulos@lippincott.com::5273f2ee-3c22-4d30-9917-a23b14d2229f" providerId="AD"/>
  <p188:author id="{9863BAC5-EFFB-AA24-F30F-3081F345D6AD}" name="Sih, Christal" initials="SC" userId="S::christal.sih@lippincott.com::2dfbb5f2-8f8e-4ee0-96fa-139b322a1961" providerId="AD"/>
  <p188:author id="{4E363FF3-9824-97EC-3004-1C417D05112C}" name="DeShong, Travis" initials="DT" userId="S::travis.deshong@lippincott.com::c7b5798d-7089-419d-836b-ba6bc2b3f4dc" providerId="AD"/>
  <p188:author id="{CF5E93FA-7CDD-E5F7-BE50-98E1147C0C19}" name="Guerin, Michael" initials="GM" userId="S::michael.guerin@lippincott.com::0e9f1a30-c523-45da-a9ea-06e554eaed9d" providerId="AD"/>
  <p188:author id="{FF5240FC-4F38-CD0A-1741-BBAE71291589}" name="Rijo, Victor" initials="RV" userId="S::victor.rijo@lippincott.com::3ac06816-d118-4594-8c5f-73f696e320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mitt, Frederick" initials="SF" lastIdx="1" clrIdx="0">
    <p:extLst>
      <p:ext uri="{19B8F6BF-5375-455C-9EA6-DF929625EA0E}">
        <p15:presenceInfo xmlns:p15="http://schemas.microsoft.com/office/powerpoint/2012/main" userId="S::Frederick.Schmitt@aig.com::36789bda-a7b2-4b29-bc19-e1181d124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13E"/>
    <a:srgbClr val="FF33CC"/>
    <a:srgbClr val="FF00FF"/>
    <a:srgbClr val="000000"/>
    <a:srgbClr val="D5F4F3"/>
    <a:srgbClr val="F1FBCB"/>
    <a:srgbClr val="FBEAC0"/>
    <a:srgbClr val="F7F7F7"/>
    <a:srgbClr val="356206"/>
    <a:srgbClr val="356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3020" autoAdjust="0"/>
  </p:normalViewPr>
  <p:slideViewPr>
    <p:cSldViewPr snapToGrid="0" snapToObjects="1">
      <p:cViewPr varScale="1">
        <p:scale>
          <a:sx n="61" d="100"/>
          <a:sy n="61" d="100"/>
        </p:scale>
        <p:origin x="398" y="45"/>
      </p:cViewPr>
      <p:guideLst/>
    </p:cSldViewPr>
  </p:slideViewPr>
  <p:outlineViewPr>
    <p:cViewPr>
      <p:scale>
        <a:sx n="33" d="100"/>
        <a:sy n="33" d="100"/>
      </p:scale>
      <p:origin x="0" y="-3888"/>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60" d="100"/>
          <a:sy n="60" d="100"/>
        </p:scale>
        <p:origin x="1948" y="-5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15313-84AA-8B87-3F5D-798622F124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328B3E-2582-6F18-32BF-0541185B50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BFB304-24D3-AB49-A301-735BA7E43FFD}" type="datetimeFigureOut">
              <a:rPr lang="en-US" smtClean="0"/>
              <a:t>6/13/2023</a:t>
            </a:fld>
            <a:endParaRPr lang="en-US" dirty="0"/>
          </a:p>
        </p:txBody>
      </p:sp>
      <p:sp>
        <p:nvSpPr>
          <p:cNvPr id="4" name="Footer Placeholder 3">
            <a:extLst>
              <a:ext uri="{FF2B5EF4-FFF2-40B4-BE49-F238E27FC236}">
                <a16:creationId xmlns:a16="http://schemas.microsoft.com/office/drawing/2014/main" id="{308172A6-7590-EA8A-47F0-F75A3C660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C2C3A62-F40F-72E0-E105-57DFA9686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15185F-AEF0-A945-A11A-E8574325E158}" type="slidenum">
              <a:rPr lang="en-US" smtClean="0"/>
              <a:t>‹#›</a:t>
            </a:fld>
            <a:endParaRPr lang="en-US" dirty="0"/>
          </a:p>
        </p:txBody>
      </p:sp>
    </p:spTree>
    <p:extLst>
      <p:ext uri="{BB962C8B-B14F-4D97-AF65-F5344CB8AC3E}">
        <p14:creationId xmlns:p14="http://schemas.microsoft.com/office/powerpoint/2010/main" val="133027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1FCAC-C980-4E4F-96E0-B1B47D526A2C}" type="datetimeFigureOut">
              <a:rPr lang="en-US" smtClean="0"/>
              <a:t>6/13/2023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82727-80FA-1847-8B1C-42A3CDC84956}" type="slidenum">
              <a:rPr lang="en-US" smtClean="0"/>
              <a:t>‹#›</a:t>
            </a:fld>
            <a:endParaRPr lang="en-US" dirty="0"/>
          </a:p>
        </p:txBody>
      </p:sp>
    </p:spTree>
    <p:extLst>
      <p:ext uri="{BB962C8B-B14F-4D97-AF65-F5344CB8AC3E}">
        <p14:creationId xmlns:p14="http://schemas.microsoft.com/office/powerpoint/2010/main" val="317472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FE5CA-9A4B-FF42-B7EC-EA4CF47E74DE}" type="slidenum">
              <a:rPr lang="en-US" smtClean="0"/>
              <a:t>1</a:t>
            </a:fld>
            <a:endParaRPr lang="en-US" dirty="0"/>
          </a:p>
        </p:txBody>
      </p:sp>
    </p:spTree>
    <p:extLst>
      <p:ext uri="{BB962C8B-B14F-4D97-AF65-F5344CB8AC3E}">
        <p14:creationId xmlns:p14="http://schemas.microsoft.com/office/powerpoint/2010/main" val="11263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Corebridge Financial different? </a:t>
            </a:r>
          </a:p>
          <a:p>
            <a:r>
              <a:rPr lang="en-US" dirty="0"/>
              <a:t>Core </a:t>
            </a:r>
            <a:r>
              <a:rPr kumimoji="0" lang="en-US" sz="1200" b="0" i="0" u="none" strike="noStrike" kern="1200" cap="none" spc="0" normalizeH="0" baseline="0" noProof="0" dirty="0">
                <a:ln>
                  <a:noFill/>
                </a:ln>
                <a:solidFill>
                  <a:srgbClr val="FFFFFF"/>
                </a:solidFill>
                <a:effectLst/>
                <a:uLnTx/>
                <a:uFillTx/>
                <a:latin typeface="TT Norms Pro Normal"/>
                <a:ea typeface="+mn-ea"/>
                <a:cs typeface="+mn-cs"/>
              </a:rPr>
              <a:t>Speaks to our strong foundation of industry-leading products, services and partnerships that are central to helping people </a:t>
            </a:r>
            <a:br>
              <a:rPr kumimoji="0" lang="en-US" sz="1200" b="0" i="0" u="none" strike="noStrike" kern="1200" cap="none" spc="0" normalizeH="0" baseline="0" noProof="0" dirty="0">
                <a:ln>
                  <a:noFill/>
                </a:ln>
                <a:solidFill>
                  <a:srgbClr val="FFFFFF"/>
                </a:solidFill>
                <a:effectLst/>
                <a:uLnTx/>
                <a:uFillTx/>
                <a:latin typeface="TT Norms Pro Normal"/>
                <a:ea typeface="+mn-ea"/>
                <a:cs typeface="+mn-cs"/>
              </a:rPr>
            </a:br>
            <a:r>
              <a:rPr kumimoji="0" lang="en-US" sz="1200" b="0" i="0" u="none" strike="noStrike" kern="1200" cap="none" spc="0" normalizeH="0" baseline="0" noProof="0" dirty="0">
                <a:ln>
                  <a:noFill/>
                </a:ln>
                <a:solidFill>
                  <a:srgbClr val="FFFFFF"/>
                </a:solidFill>
                <a:effectLst/>
                <a:uLnTx/>
                <a:uFillTx/>
                <a:latin typeface="TT Norms Pro Normal"/>
                <a:ea typeface="+mn-ea"/>
                <a:cs typeface="+mn-cs"/>
              </a:rPr>
              <a:t>take action in their financial lives</a:t>
            </a:r>
          </a:p>
          <a:p>
            <a:endParaRPr kumimoji="0" lang="en-US" sz="1200" b="0" i="0" u="none" strike="noStrike" kern="1200" cap="none" spc="0" normalizeH="0" baseline="0" noProof="0" dirty="0">
              <a:ln>
                <a:noFill/>
              </a:ln>
              <a:solidFill>
                <a:srgbClr val="FFFFFF"/>
              </a:solidFill>
              <a:effectLst/>
              <a:uLnTx/>
              <a:uFillTx/>
              <a:latin typeface="TT Norms Pro Normal"/>
              <a:ea typeface="+mn-ea"/>
              <a:cs typeface="+mn-cs"/>
            </a:endParaRPr>
          </a:p>
          <a:p>
            <a:r>
              <a:rPr kumimoji="0" lang="en-US" sz="1200" b="0" i="0" u="none" strike="noStrike" kern="1200" cap="none" spc="0" normalizeH="0" baseline="0" noProof="0" dirty="0">
                <a:ln>
                  <a:noFill/>
                </a:ln>
                <a:solidFill>
                  <a:srgbClr val="FFFFFF"/>
                </a:solidFill>
                <a:effectLst/>
                <a:uLnTx/>
                <a:uFillTx/>
                <a:latin typeface="TT Norms Pro Normal"/>
                <a:ea typeface="+mn-ea"/>
                <a:cs typeface="+mn-cs"/>
              </a:rPr>
              <a:t>Bridge </a:t>
            </a:r>
            <a:r>
              <a:rPr kumimoji="0" lang="en-US" sz="1200" b="0" i="0" u="none" strike="noStrike" kern="1200" cap="none" spc="0" normalizeH="0" baseline="0" noProof="0" dirty="0">
                <a:ln>
                  <a:noFill/>
                </a:ln>
                <a:solidFill>
                  <a:srgbClr val="20113E"/>
                </a:solidFill>
                <a:effectLst/>
                <a:uLnTx/>
                <a:uFillTx/>
                <a:latin typeface="TT Norms Pro Normal"/>
                <a:ea typeface="+mn-ea"/>
                <a:cs typeface="+mn-cs"/>
              </a:rPr>
              <a:t>Evokes our passion for helping people take action to carry them from planning to outcomes, providing a path from today’s financial needs to tomorrow’s aspirations.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282727-80FA-1847-8B1C-42A3CDC84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23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of you are aware that we’ve been working to transition to Corebridge Financial for some time. We are pleased to announce that we had a successful IPO in September—and we couldn’t be more excited.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positive outcomes: Not only a new name but a new brand identity. For us, it’s all about helping employees take action—period.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fact,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action is everything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our new brand. And we are really excited about how that positions 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think of Corebridge and how we want you consider us, it really comes down to three things. </a:t>
            </a:r>
          </a:p>
          <a:p>
            <a:pPr marL="342900" marR="0" lvl="0" indent="-342900">
              <a:lnSpc>
                <a:spcPct val="107000"/>
              </a:lnSpc>
              <a:spcBef>
                <a:spcPts val="0"/>
              </a:spcBef>
              <a:spcAft>
                <a:spcPts val="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is, we are experts—all in on your success. I’ll come back to that in a second.</a:t>
            </a:r>
          </a:p>
          <a:p>
            <a:pPr marL="342900" marR="0" lvl="0" indent="-342900">
              <a:lnSpc>
                <a:spcPct val="107000"/>
              </a:lnSpc>
              <a:spcBef>
                <a:spcPts val="0"/>
              </a:spcBef>
              <a:spcAft>
                <a:spcPts val="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we have simple and intuitive digital experiences.</a:t>
            </a:r>
          </a:p>
          <a:p>
            <a:pPr marL="342900" marR="0" lvl="0" indent="-342900">
              <a:lnSpc>
                <a:spcPct val="107000"/>
              </a:lnSpc>
              <a:spcBef>
                <a:spcPts val="0"/>
              </a:spcBef>
              <a:spcAft>
                <a:spcPts val="80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lastly, for us, it’s all about individual journeys and personal relationships.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take a closer look at these three points.</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Experts all in on your success.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does that mean? We recognize this is a complex time for all of you as you evaluate providers—including Corebridge Financial. When we say experts all in on your success, here’s what that means.</a:t>
            </a:r>
          </a:p>
          <a:p>
            <a:pPr marL="342900" marR="0" lvl="0" indent="-342900">
              <a:lnSpc>
                <a:spcPct val="107000"/>
              </a:lnSpc>
              <a:spcBef>
                <a:spcPts val="0"/>
              </a:spcBef>
              <a:spcAft>
                <a:spcPts val="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a very deliberate approach around the markets we serve. </a:t>
            </a:r>
          </a:p>
          <a:p>
            <a:pPr marL="342900" marR="0" lvl="0" indent="-342900">
              <a:lnSpc>
                <a:spcPct val="107000"/>
              </a:lnSpc>
              <a:spcBef>
                <a:spcPts val="0"/>
              </a:spcBef>
              <a:spcAft>
                <a:spcPts val="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focus on five markets—we don’t chase the $7 trillion 401(k) market. That’s not where we spend time.</a:t>
            </a:r>
          </a:p>
          <a:p>
            <a:pPr marL="342900" marR="0" lvl="0" indent="-342900">
              <a:lnSpc>
                <a:spcPct val="107000"/>
              </a:lnSpc>
              <a:spcBef>
                <a:spcPts val="0"/>
              </a:spcBef>
              <a:spcAft>
                <a:spcPts val="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focus on retirement plans for healthcare, government, higher education, K-12 and other non-profits such as religious and charitable organizations. </a:t>
            </a:r>
          </a:p>
          <a:p>
            <a:pPr marL="342900" marR="0" lvl="0" indent="-342900">
              <a:lnSpc>
                <a:spcPct val="107000"/>
              </a:lnSpc>
              <a:spcBef>
                <a:spcPts val="0"/>
              </a:spcBef>
              <a:spcAft>
                <a:spcPts val="0"/>
              </a:spcAft>
              <a:buSzPts val="11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fact, 65 years ago, we wrote the first ever 403(b) plan, and that Florida client is still our client today.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other words, we serve those who serve others.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expectation when you work with us based on our experience and expertise in those five very distinct and select markets—is you’re going to get the best from our team. You’re going to get experts who understand these markets and what it’s like to be in the public sector. And we have a unique </a:t>
            </a:r>
            <a:r>
              <a:rPr lang="en-US" sz="1800" dirty="0">
                <a:effectLst/>
                <a:latin typeface="Calibri" panose="020F0502020204030204" pitchFamily="34" charset="0"/>
                <a:ea typeface="Calibri" panose="020F0502020204030204" pitchFamily="34" charset="0"/>
                <a:cs typeface="Calibri" panose="020F0502020204030204" pitchFamily="34" charset="0"/>
              </a:rPr>
              <a:t>way in which we engage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Simple and intuitive digital experiences</a:t>
            </a:r>
            <a:r>
              <a:rPr lang="en-US" sz="1800" dirty="0">
                <a:effectLst/>
                <a:latin typeface="Calibri" panose="020F0502020204030204" pitchFamily="34" charset="0"/>
                <a:ea typeface="Calibri" panose="020F0502020204030204" pitchFamily="34" charset="0"/>
                <a:cs typeface="Calibri" panose="020F0502020204030204" pitchFamily="34" charset="0"/>
              </a:rPr>
              <a:t> is just that. What does simple and intuitive digital experiences mean? It means our tools are easy to use. In fact, our website has consistently been recognized again by DALBAR with a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2Q22 #1 Ranking for Behavior Centricity Website for Retirement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Our mobile application, participant experiences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plan sponsor experiences—like SponsorFIT—gives you as the administrator an opportunity to engage with us in a simple manner that gives you the results and outcomes you need. </a:t>
            </a:r>
          </a:p>
          <a:p>
            <a:pPr marL="0" marR="0" fontAlgn="t">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Lastly, with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journeys and personal relationships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have this incredible intersection of financial professionals and simple and intuitive digital experiences. It’s our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differentiator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It’s how we distinguish ourselves from others.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lnSpc>
                <a:spcPct val="107000"/>
              </a:lnSpc>
              <a:spcBef>
                <a:spcPts val="0"/>
              </a:spcBef>
              <a:spcAft>
                <a:spcPts val="0"/>
              </a:spcAft>
              <a:buClr>
                <a:srgbClr val="000000"/>
              </a:buClr>
              <a:buSzPts val="10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provide flexibility to you as a plan sponsor, but we will be prescriptive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after</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all, we’re experts.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lnSpc>
                <a:spcPct val="107000"/>
              </a:lnSpc>
              <a:spcBef>
                <a:spcPts val="0"/>
              </a:spcBef>
              <a:spcAft>
                <a:spcPts val="0"/>
              </a:spcAft>
              <a:buClr>
                <a:srgbClr val="000000"/>
              </a:buClr>
              <a:buSzPts val="10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look at the makeup and construct of your plan—what you are trying to achieve with your participants—whether it’s about an increase of enrollment, increase of engagement or better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0000"/>
              </a:buClr>
              <a:buSzPts val="10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bottom line is that with Corebridge y</a:t>
            </a:r>
            <a:r>
              <a:rPr lang="en-US" sz="1800" dirty="0">
                <a:effectLst/>
                <a:latin typeface="Calibri" panose="020F0502020204030204" pitchFamily="34" charset="0"/>
                <a:ea typeface="Calibri" panose="020F0502020204030204" pitchFamily="34" charset="0"/>
                <a:cs typeface="Calibri" panose="020F0502020204030204" pitchFamily="34" charset="0"/>
              </a:rPr>
              <a:t>our employees receive valuable education, advice and guidance however and whenever they prefer. Access to our trusted financial professionals delivers the personal touch many employees need to take action</a:t>
            </a:r>
            <a:r>
              <a:rPr lang="en-US"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282727-80FA-1847-8B1C-42A3CDC84956}" type="slidenum">
              <a:rPr lang="en-US" smtClean="0"/>
              <a:t>3</a:t>
            </a:fld>
            <a:endParaRPr lang="en-US" dirty="0"/>
          </a:p>
        </p:txBody>
      </p:sp>
    </p:spTree>
    <p:extLst>
      <p:ext uri="{BB962C8B-B14F-4D97-AF65-F5344CB8AC3E}">
        <p14:creationId xmlns:p14="http://schemas.microsoft.com/office/powerpoint/2010/main" val="146597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400"/>
            <a:r>
              <a:rPr lang="en-US" sz="1000" b="0" i="0" u="none" strike="noStrike" baseline="0" dirty="0">
                <a:solidFill>
                  <a:srgbClr val="000000"/>
                </a:solidFill>
              </a:rPr>
              <a:t>For over 60 years, we’ve helped millions of Americans turn their vision for retirement into reality. That’s why so many plan sponsors and employees continue to place their trust in us year after year. The average length of our relationships with plan sponsors is nearly 30 years, and one in four in-plan individual clients have been with us for more than 20 years. </a:t>
            </a:r>
          </a:p>
          <a:p>
            <a:pPr marR="1400"/>
            <a:endParaRPr lang="en-US" sz="1000" b="0" i="0" u="none" strike="noStrike" baseline="0" dirty="0">
              <a:solidFill>
                <a:srgbClr val="000000"/>
              </a:solidFill>
            </a:endParaRPr>
          </a:p>
          <a:p>
            <a:pPr marR="1400"/>
            <a:r>
              <a:rPr lang="en-US" sz="1000" b="0" i="0" u="none" strike="noStrike" baseline="0" dirty="0">
                <a:solidFill>
                  <a:srgbClr val="000000"/>
                </a:solidFill>
              </a:rPr>
              <a:t>We are a leading retirement plan provider for K-12 schools, healthcare, government, higher education and other not-for-profit institutions. Through our strong partnerships with plan sponsors and consultants, a dedicated financial advisor network, and innovative technology solutions and tools, we make retirement planning easy and accessible and help people turn their financial dreams into realities. </a:t>
            </a:r>
          </a:p>
          <a:p>
            <a:pPr marR="1400"/>
            <a:endParaRPr lang="en-US" sz="1000" b="0" i="0" u="none" strike="noStrike" baseline="0" dirty="0">
              <a:solidFill>
                <a:srgbClr val="000000"/>
              </a:solidFill>
            </a:endParaRPr>
          </a:p>
          <a:p>
            <a:pPr lvl="0"/>
            <a:r>
              <a:rPr lang="en-US" sz="1000" dirty="0"/>
              <a:t>We have a long history in the nonprofit DC businesses. Our commitment to the marketplace is stronger than ever:</a:t>
            </a:r>
          </a:p>
          <a:p>
            <a:pPr lvl="1"/>
            <a:r>
              <a:rPr lang="en-US" sz="1000" dirty="0"/>
              <a:t>Corebridge Financial, previously AIG Life &amp; Retirement, wrote the very first 403(b) plan for a public school district in 1964: –Dade County, Florida. </a:t>
            </a:r>
          </a:p>
          <a:p>
            <a:pPr lvl="1"/>
            <a:r>
              <a:rPr lang="en-US" sz="1000" dirty="0"/>
              <a:t>We’ve celebrated 50-year anniversaries with a number of plans, and our long-term commitment to the educators, firefighters, public service employees, and government officials is why we’re in business.</a:t>
            </a:r>
          </a:p>
          <a:p>
            <a:pPr lvl="0"/>
            <a:endParaRPr lang="en-US" sz="1000" dirty="0">
              <a:solidFill>
                <a:srgbClr val="000000"/>
              </a:solidFill>
            </a:endParaRPr>
          </a:p>
          <a:p>
            <a:pPr lvl="0"/>
            <a:r>
              <a:rPr lang="en-US" sz="1000" dirty="0"/>
              <a:t>Our mission drives us every day, in every aspect of our work: that every American deserves a secure, fulfilling retirement. We’re very excited about building on our legacy and providing the best products, solutions and expertise to our clients and partners, like you.  </a:t>
            </a:r>
          </a:p>
          <a:p>
            <a:pPr marR="1400"/>
            <a:endParaRPr lang="en-US" dirty="0"/>
          </a:p>
        </p:txBody>
      </p:sp>
      <p:sp>
        <p:nvSpPr>
          <p:cNvPr id="4" name="Slide Number Placeholder 3"/>
          <p:cNvSpPr>
            <a:spLocks noGrp="1"/>
          </p:cNvSpPr>
          <p:nvPr>
            <p:ph type="sldNum" sz="quarter" idx="5"/>
          </p:nvPr>
        </p:nvSpPr>
        <p:spPr/>
        <p:txBody>
          <a:bodyPr/>
          <a:lstStyle/>
          <a:p>
            <a:fld id="{9C282727-80FA-1847-8B1C-42A3CDC84956}" type="slidenum">
              <a:rPr lang="en-US" smtClean="0"/>
              <a:t>4</a:t>
            </a:fld>
            <a:endParaRPr lang="en-US" dirty="0"/>
          </a:p>
        </p:txBody>
      </p:sp>
    </p:spTree>
    <p:extLst>
      <p:ext uri="{BB962C8B-B14F-4D97-AF65-F5344CB8AC3E}">
        <p14:creationId xmlns:p14="http://schemas.microsoft.com/office/powerpoint/2010/main" val="189535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Think, for a moment, about how you see your employees interacting with the plan. Are they happy it was simple to enroll? Are they excited about meeting with a financial professional who took the time to get to know them? Did they increase their contribution rate because it was easy to understand the advantages? Did they tell their colleagues about how great it feels to have a plan for the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Arial" panose="020B0604020202020204" pitchFamily="34" charset="0"/>
                <a:ea typeface="Google Sans"/>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That’s what Corebridge delivers—positive encounters centered on individual experiences. </a:t>
            </a:r>
          </a:p>
          <a:p>
            <a:pPr marL="0" marR="0" algn="just">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provide your employees access to valuable education, advice and guidance however and whenever they prefer. </a:t>
            </a:r>
          </a:p>
          <a:p>
            <a:pPr marL="0" marR="0" algn="just">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 no surprise that DALBAR has ranked our website among the best in the industry for participant experience.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282727-80FA-1847-8B1C-42A3CDC84956}" type="slidenum">
              <a:rPr lang="en-US" smtClean="0"/>
              <a:t>5</a:t>
            </a:fld>
            <a:endParaRPr lang="en-US" dirty="0"/>
          </a:p>
        </p:txBody>
      </p:sp>
    </p:spTree>
    <p:extLst>
      <p:ext uri="{BB962C8B-B14F-4D97-AF65-F5344CB8AC3E}">
        <p14:creationId xmlns:p14="http://schemas.microsoft.com/office/powerpoint/2010/main" val="2686696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9.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9.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9.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9.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9.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9.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9.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9.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9.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9.emf"/></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9.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9.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9.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9.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9.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9.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9.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9.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9.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9.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9.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9.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9.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9.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9.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9.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9.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9.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9.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7.xml"/><Relationship Id="rId4" Type="http://schemas.openxmlformats.org/officeDocument/2006/relationships/image" Target="../media/image9.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8.xml"/><Relationship Id="rId4" Type="http://schemas.openxmlformats.org/officeDocument/2006/relationships/image" Target="../media/image9.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9.xml"/><Relationship Id="rId4" Type="http://schemas.openxmlformats.org/officeDocument/2006/relationships/image" Target="../media/image9.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10.xml"/><Relationship Id="rId4" Type="http://schemas.openxmlformats.org/officeDocument/2006/relationships/image" Target="../media/image9.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1.xml"/><Relationship Id="rId4" Type="http://schemas.openxmlformats.org/officeDocument/2006/relationships/image" Target="../media/image9.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2.xml"/><Relationship Id="rId4" Type="http://schemas.openxmlformats.org/officeDocument/2006/relationships/image" Target="../media/image9.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9.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4.xml"/><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image" Target="../media/image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2.xml"/><Relationship Id="rId1" Type="http://schemas.openxmlformats.org/officeDocument/2006/relationships/tags" Target="../tags/tag115.xml"/><Relationship Id="rId4" Type="http://schemas.openxmlformats.org/officeDocument/2006/relationships/image" Target="../media/image9.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2.xml"/><Relationship Id="rId1" Type="http://schemas.openxmlformats.org/officeDocument/2006/relationships/tags" Target="../tags/tag116.xml"/><Relationship Id="rId4" Type="http://schemas.openxmlformats.org/officeDocument/2006/relationships/image" Target="../media/image9.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2.xml"/><Relationship Id="rId1" Type="http://schemas.openxmlformats.org/officeDocument/2006/relationships/tags" Target="../tags/tag117.xml"/><Relationship Id="rId4" Type="http://schemas.openxmlformats.org/officeDocument/2006/relationships/image" Target="../media/image9.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2.xml"/><Relationship Id="rId1" Type="http://schemas.openxmlformats.org/officeDocument/2006/relationships/tags" Target="../tags/tag118.xml"/><Relationship Id="rId4" Type="http://schemas.openxmlformats.org/officeDocument/2006/relationships/image" Target="../media/image9.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2.xml"/><Relationship Id="rId1" Type="http://schemas.openxmlformats.org/officeDocument/2006/relationships/tags" Target="../tags/tag119.xml"/><Relationship Id="rId4" Type="http://schemas.openxmlformats.org/officeDocument/2006/relationships/image" Target="../media/image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2.xml"/><Relationship Id="rId1" Type="http://schemas.openxmlformats.org/officeDocument/2006/relationships/tags" Target="../tags/tag120.xml"/><Relationship Id="rId4" Type="http://schemas.openxmlformats.org/officeDocument/2006/relationships/image" Target="../media/image9.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2.xml"/><Relationship Id="rId1" Type="http://schemas.openxmlformats.org/officeDocument/2006/relationships/tags" Target="../tags/tag121.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2.xml"/><Relationship Id="rId1" Type="http://schemas.openxmlformats.org/officeDocument/2006/relationships/tags" Target="../tags/tag122.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2.xml"/><Relationship Id="rId1" Type="http://schemas.openxmlformats.org/officeDocument/2006/relationships/tags" Target="../tags/tag123.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124.xml"/><Relationship Id="rId5" Type="http://schemas.openxmlformats.org/officeDocument/2006/relationships/image" Target="../media/image9.emf"/><Relationship Id="rId4" Type="http://schemas.openxmlformats.org/officeDocument/2006/relationships/oleObject" Target="../embeddings/oleObject122.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2.emf"/><Relationship Id="rId4" Type="http://schemas.openxmlformats.org/officeDocument/2006/relationships/image" Target="../media/image9.emf"/></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125.xml"/><Relationship Id="rId5" Type="http://schemas.openxmlformats.org/officeDocument/2006/relationships/image" Target="../media/image9.emf"/><Relationship Id="rId4" Type="http://schemas.openxmlformats.org/officeDocument/2006/relationships/oleObject" Target="../embeddings/oleObject123.bin"/></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2.xml"/><Relationship Id="rId1" Type="http://schemas.openxmlformats.org/officeDocument/2006/relationships/tags" Target="../tags/tag126.xml"/><Relationship Id="rId4" Type="http://schemas.openxmlformats.org/officeDocument/2006/relationships/image" Target="../media/image9.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2.xml"/><Relationship Id="rId1" Type="http://schemas.openxmlformats.org/officeDocument/2006/relationships/tags" Target="../tags/tag12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2.xml"/><Relationship Id="rId1" Type="http://schemas.openxmlformats.org/officeDocument/2006/relationships/tags" Target="../tags/tag12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2.xml"/><Relationship Id="rId1" Type="http://schemas.openxmlformats.org/officeDocument/2006/relationships/tags" Target="../tags/tag12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2.xml"/><Relationship Id="rId1" Type="http://schemas.openxmlformats.org/officeDocument/2006/relationships/tags" Target="../tags/tag130.xml"/><Relationship Id="rId4" Type="http://schemas.openxmlformats.org/officeDocument/2006/relationships/image" Target="../media/image9.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2.xml"/><Relationship Id="rId1" Type="http://schemas.openxmlformats.org/officeDocument/2006/relationships/tags" Target="../tags/tag131.xml"/><Relationship Id="rId4" Type="http://schemas.openxmlformats.org/officeDocument/2006/relationships/image" Target="../media/image9.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2.xml"/><Relationship Id="rId1" Type="http://schemas.openxmlformats.org/officeDocument/2006/relationships/tags" Target="../tags/tag132.xml"/><Relationship Id="rId4"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9.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2.xml"/><Relationship Id="rId1" Type="http://schemas.openxmlformats.org/officeDocument/2006/relationships/tags" Target="../tags/tag133.xml"/><Relationship Id="rId4" Type="http://schemas.openxmlformats.org/officeDocument/2006/relationships/image" Target="../media/image9.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2.xml"/><Relationship Id="rId1" Type="http://schemas.openxmlformats.org/officeDocument/2006/relationships/tags" Target="../tags/tag134.xml"/><Relationship Id="rId4" Type="http://schemas.openxmlformats.org/officeDocument/2006/relationships/image" Target="../media/image9.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2.xml"/><Relationship Id="rId1" Type="http://schemas.openxmlformats.org/officeDocument/2006/relationships/tags" Target="../tags/tag135.xml"/><Relationship Id="rId4" Type="http://schemas.openxmlformats.org/officeDocument/2006/relationships/image" Target="../media/image9.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2.xml"/><Relationship Id="rId1" Type="http://schemas.openxmlformats.org/officeDocument/2006/relationships/tags" Target="../tags/tag136.xml"/><Relationship Id="rId4" Type="http://schemas.openxmlformats.org/officeDocument/2006/relationships/image" Target="../media/image9.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2.xml"/><Relationship Id="rId1" Type="http://schemas.openxmlformats.org/officeDocument/2006/relationships/tags" Target="../tags/tag137.xml"/><Relationship Id="rId4" Type="http://schemas.openxmlformats.org/officeDocument/2006/relationships/image" Target="../media/image9.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2.xml"/><Relationship Id="rId1" Type="http://schemas.openxmlformats.org/officeDocument/2006/relationships/tags" Target="../tags/tag138.xml"/><Relationship Id="rId4" Type="http://schemas.openxmlformats.org/officeDocument/2006/relationships/image" Target="../media/image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2.xml"/><Relationship Id="rId1" Type="http://schemas.openxmlformats.org/officeDocument/2006/relationships/tags" Target="../tags/tag139.xml"/><Relationship Id="rId4" Type="http://schemas.openxmlformats.org/officeDocument/2006/relationships/image" Target="../media/image9.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2.xml"/><Relationship Id="rId1" Type="http://schemas.openxmlformats.org/officeDocument/2006/relationships/tags" Target="../tags/tag140.xml"/><Relationship Id="rId4" Type="http://schemas.openxmlformats.org/officeDocument/2006/relationships/image" Target="../media/image9.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2.xml"/><Relationship Id="rId1" Type="http://schemas.openxmlformats.org/officeDocument/2006/relationships/tags" Target="../tags/tag141.xml"/><Relationship Id="rId4" Type="http://schemas.openxmlformats.org/officeDocument/2006/relationships/image" Target="../media/image9.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2.xml"/><Relationship Id="rId1" Type="http://schemas.openxmlformats.org/officeDocument/2006/relationships/tags" Target="../tags/tag142.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9.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2.xml"/><Relationship Id="rId1" Type="http://schemas.openxmlformats.org/officeDocument/2006/relationships/tags" Target="../tags/tag143.xml"/><Relationship Id="rId4" Type="http://schemas.openxmlformats.org/officeDocument/2006/relationships/image" Target="../media/image9.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2.xml"/><Relationship Id="rId1" Type="http://schemas.openxmlformats.org/officeDocument/2006/relationships/tags" Target="../tags/tag14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2.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Master" Target="../slideMasters/slideMaster2.xml"/><Relationship Id="rId1" Type="http://schemas.openxmlformats.org/officeDocument/2006/relationships/tags" Target="../tags/tag145.xml"/><Relationship Id="rId5" Type="http://schemas.openxmlformats.org/officeDocument/2006/relationships/image" Target="../media/image26.png"/><Relationship Id="rId4" Type="http://schemas.openxmlformats.org/officeDocument/2006/relationships/image" Target="../media/image3.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2.xml"/><Relationship Id="rId1" Type="http://schemas.openxmlformats.org/officeDocument/2006/relationships/tags" Target="../tags/tag146.xml"/><Relationship Id="rId4" Type="http://schemas.openxmlformats.org/officeDocument/2006/relationships/image" Target="../media/image3.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2.xml"/><Relationship Id="rId1" Type="http://schemas.openxmlformats.org/officeDocument/2006/relationships/tags" Target="../tags/tag147.xml"/><Relationship Id="rId4" Type="http://schemas.openxmlformats.org/officeDocument/2006/relationships/image" Target="../media/image3.emf"/></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9.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9.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9.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9.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9.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9.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9.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9.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9.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9.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9.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9.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9.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image" Target="../media/image9.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7.xml"/><Relationship Id="rId6" Type="http://schemas.openxmlformats.org/officeDocument/2006/relationships/image" Target="../media/image9.emf"/><Relationship Id="rId5" Type="http://schemas.openxmlformats.org/officeDocument/2006/relationships/oleObject" Target="../embeddings/oleObject47.bin"/><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slideMaster" Target="../slideMasters/slideMaster1.xml"/><Relationship Id="rId1" Type="http://schemas.openxmlformats.org/officeDocument/2006/relationships/tags" Target="../tags/tag49.xml"/><Relationship Id="rId6" Type="http://schemas.openxmlformats.org/officeDocument/2006/relationships/image" Target="../media/image13.png"/><Relationship Id="rId5" Type="http://schemas.openxmlformats.org/officeDocument/2006/relationships/image" Target="../media/image9.emf"/><Relationship Id="rId4" Type="http://schemas.openxmlformats.org/officeDocument/2006/relationships/oleObject" Target="../embeddings/oleObject49.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image" Target="../media/image9.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9.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9.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9.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9.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9.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9.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9.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9.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9.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9.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9.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9.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9.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67.xml"/><Relationship Id="rId4" Type="http://schemas.openxmlformats.org/officeDocument/2006/relationships/image" Target="../media/image9.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Master" Target="../slideMasters/slideMaster1.xml"/><Relationship Id="rId1" Type="http://schemas.openxmlformats.org/officeDocument/2006/relationships/tags" Target="../tags/tag68.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68.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9.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9.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8.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8.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0.emf"/><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Picture Placeholder 5">
            <a:extLst>
              <a:ext uri="{FF2B5EF4-FFF2-40B4-BE49-F238E27FC236}">
                <a16:creationId xmlns:a16="http://schemas.microsoft.com/office/drawing/2014/main" id="{A76F4DD9-E8A2-7327-7989-35DE1E359971}"/>
              </a:ext>
            </a:extLst>
          </p:cNvPr>
          <p:cNvSpPr>
            <a:spLocks noGrp="1"/>
          </p:cNvSpPr>
          <p:nvPr>
            <p:ph type="pic" sz="quarter" idx="21" hasCustomPrompt="1"/>
          </p:nvPr>
        </p:nvSpPr>
        <p:spPr>
          <a:xfrm>
            <a:off x="256032" y="256032"/>
            <a:ext cx="11694160" cy="4661408"/>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4" name="Title 1">
            <a:extLst>
              <a:ext uri="{FF2B5EF4-FFF2-40B4-BE49-F238E27FC236}">
                <a16:creationId xmlns:a16="http://schemas.microsoft.com/office/drawing/2014/main" id="{0035A52C-9B3A-C06F-DC81-D9A0046AE086}"/>
              </a:ext>
            </a:extLst>
          </p:cNvPr>
          <p:cNvSpPr>
            <a:spLocks noGrp="1"/>
          </p:cNvSpPr>
          <p:nvPr>
            <p:ph type="ctrTitle" hasCustomPrompt="1"/>
          </p:nvPr>
        </p:nvSpPr>
        <p:spPr>
          <a:xfrm>
            <a:off x="566665" y="3202745"/>
            <a:ext cx="11294872" cy="842179"/>
          </a:xfrm>
          <a:prstGeom prst="rect">
            <a:avLst/>
          </a:prstGeom>
        </p:spPr>
        <p:txBody>
          <a:bodyPr vert="horz" lIns="0" rIns="0" anchor="t"/>
          <a:lstStyle>
            <a:lvl1pPr algn="l">
              <a:lnSpc>
                <a:spcPct val="100000"/>
              </a:lnSpc>
              <a:defRPr sz="5000">
                <a:solidFill>
                  <a:schemeClr val="bg1"/>
                </a:solidFill>
              </a:defRPr>
            </a:lvl1pPr>
          </a:lstStyle>
          <a:p>
            <a:r>
              <a:rPr lang="en-US" dirty="0"/>
              <a:t>Click to add presentation title</a:t>
            </a:r>
          </a:p>
        </p:txBody>
      </p:sp>
      <p:sp>
        <p:nvSpPr>
          <p:cNvPr id="5" name="Subtitle 2">
            <a:extLst>
              <a:ext uri="{FF2B5EF4-FFF2-40B4-BE49-F238E27FC236}">
                <a16:creationId xmlns:a16="http://schemas.microsoft.com/office/drawing/2014/main" id="{F73AD6C3-1EEB-6855-66BD-93F6B68A329A}"/>
              </a:ext>
            </a:extLst>
          </p:cNvPr>
          <p:cNvSpPr>
            <a:spLocks noGrp="1"/>
          </p:cNvSpPr>
          <p:nvPr>
            <p:ph type="subTitle" idx="1" hasCustomPrompt="1"/>
          </p:nvPr>
        </p:nvSpPr>
        <p:spPr>
          <a:xfrm>
            <a:off x="566666" y="4145884"/>
            <a:ext cx="3611784" cy="475257"/>
          </a:xfrm>
          <a:prstGeom prst="rect">
            <a:avLst/>
          </a:prstGeom>
        </p:spPr>
        <p:txBody>
          <a:bodyPr lIns="0" rIns="0"/>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03472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cutive Overview">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5"/>
            <a:ext cx="11694160" cy="3407225"/>
          </a:xfrm>
          <a:prstGeom prst="roundRect">
            <a:avLst>
              <a:gd name="adj" fmla="val 8578"/>
            </a:avLst>
          </a:prstGeom>
          <a:solidFill>
            <a:schemeClr val="bg1">
              <a:lumMod val="95000"/>
            </a:schemeClr>
          </a:solidFill>
        </p:spPr>
        <p:txBody>
          <a:bodyPr/>
          <a:lstStyle>
            <a:lvl1pPr>
              <a:defRPr b="0" i="0"/>
            </a:lvl1pPr>
          </a:lstStyle>
          <a:p>
            <a:r>
              <a:rPr lang="en-US" dirty="0"/>
              <a:t>Click to add picture</a:t>
            </a:r>
          </a:p>
        </p:txBody>
      </p:sp>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62708" y="3887714"/>
            <a:ext cx="5228492" cy="448116"/>
          </a:xfrm>
        </p:spPr>
        <p:txBody>
          <a:bodyPr anchor="b"/>
          <a:lstStyle>
            <a:lvl1pPr>
              <a:defRPr>
                <a:solidFill>
                  <a:schemeClr val="tx1"/>
                </a:solidFill>
              </a:defRPr>
            </a:lvl1pPr>
          </a:lstStyle>
          <a:p>
            <a:r>
              <a:rPr lang="en-US" dirty="0"/>
              <a:t>Click to add title</a:t>
            </a:r>
          </a:p>
        </p:txBody>
      </p:sp>
    </p:spTree>
    <p:extLst>
      <p:ext uri="{BB962C8B-B14F-4D97-AF65-F5344CB8AC3E}">
        <p14:creationId xmlns:p14="http://schemas.microsoft.com/office/powerpoint/2010/main" val="33736400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367-68C4-B37B-D474-403C8FE24113}"/>
              </a:ext>
            </a:extLst>
          </p:cNvPr>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9EE12B20-237D-3A95-3C09-549F0A67CB2F}"/>
              </a:ext>
            </a:extLst>
          </p:cNvPr>
          <p:cNvSpPr>
            <a:spLocks noGrp="1"/>
          </p:cNvSpPr>
          <p:nvPr>
            <p:ph type="body" sz="quarter" idx="13"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4A40BA31-AFE3-E241-459E-D9201530F473}"/>
              </a:ext>
            </a:extLst>
          </p:cNvPr>
          <p:cNvSpPr>
            <a:spLocks noGrp="1"/>
          </p:cNvSpPr>
          <p:nvPr>
            <p:ph type="body" sz="quarter" idx="12" hasCustomPrompt="1"/>
          </p:nvPr>
        </p:nvSpPr>
        <p:spPr>
          <a:xfrm>
            <a:off x="457200" y="1204014"/>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2936018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73454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FE5EBD5-3136-174B-831A-04B8DF69E5D6}"/>
              </a:ext>
            </a:extLst>
          </p:cNvPr>
          <p:cNvSpPr>
            <a:spLocks noGrp="1"/>
          </p:cNvSpPr>
          <p:nvPr>
            <p:ph sz="quarter" idx="11" hasCustomPrompt="1"/>
          </p:nvPr>
        </p:nvSpPr>
        <p:spPr>
          <a:xfrm>
            <a:off x="457199" y="1920240"/>
            <a:ext cx="5529263" cy="3470909"/>
          </a:xfrm>
        </p:spPr>
        <p:txBody>
          <a:bodyPr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A1E52CE3-22DF-5A41-9EAD-D5575B3917AE}"/>
              </a:ext>
            </a:extLst>
          </p:cNvPr>
          <p:cNvSpPr>
            <a:spLocks noGrp="1"/>
          </p:cNvSpPr>
          <p:nvPr>
            <p:ph sz="quarter" idx="12" hasCustomPrompt="1"/>
          </p:nvPr>
        </p:nvSpPr>
        <p:spPr>
          <a:xfrm>
            <a:off x="6215063" y="1920241"/>
            <a:ext cx="5529263" cy="3470909"/>
          </a:xfrm>
        </p:spPr>
        <p:txBody>
          <a:bodyPr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DF2763D-2575-2948-49A7-A440C8569BA6}"/>
              </a:ext>
            </a:extLst>
          </p:cNvPr>
          <p:cNvSpPr>
            <a:spLocks noGrp="1"/>
          </p:cNvSpPr>
          <p:nvPr>
            <p:ph type="title"/>
          </p:nvPr>
        </p:nvSpPr>
        <p:spPr/>
        <p:txBody>
          <a:bodyPr/>
          <a:lstStyle/>
          <a:p>
            <a:r>
              <a:rPr lang="en-US" dirty="0"/>
              <a:t>Click to edit Master title style</a:t>
            </a:r>
          </a:p>
        </p:txBody>
      </p:sp>
      <p:sp>
        <p:nvSpPr>
          <p:cNvPr id="11" name="Text Placeholder 4">
            <a:extLst>
              <a:ext uri="{FF2B5EF4-FFF2-40B4-BE49-F238E27FC236}">
                <a16:creationId xmlns:a16="http://schemas.microsoft.com/office/drawing/2014/main" id="{CCD81D8E-C709-1C35-3DA9-53006E207AC0}"/>
              </a:ext>
            </a:extLst>
          </p:cNvPr>
          <p:cNvSpPr>
            <a:spLocks noGrp="1"/>
          </p:cNvSpPr>
          <p:nvPr>
            <p:ph type="body" sz="quarter" idx="14"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B53FB511-27D1-A77B-A12A-5B156807A304}"/>
              </a:ext>
            </a:extLst>
          </p:cNvPr>
          <p:cNvSpPr>
            <a:spLocks noGrp="1"/>
          </p:cNvSpPr>
          <p:nvPr>
            <p:ph type="body" sz="quarter" idx="15"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34999502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8206909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45AB35AA-8D35-7641-A957-D4B0335C4E6D}"/>
              </a:ext>
            </a:extLst>
          </p:cNvPr>
          <p:cNvSpPr>
            <a:spLocks noGrp="1"/>
          </p:cNvSpPr>
          <p:nvPr>
            <p:ph sz="quarter" idx="11" hasCustomPrompt="1"/>
          </p:nvPr>
        </p:nvSpPr>
        <p:spPr>
          <a:xfrm>
            <a:off x="457200" y="1920240"/>
            <a:ext cx="3609976" cy="34613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EBAB0896-32F4-184C-AB6B-8BD1DC29EDF6}"/>
              </a:ext>
            </a:extLst>
          </p:cNvPr>
          <p:cNvSpPr>
            <a:spLocks noGrp="1"/>
          </p:cNvSpPr>
          <p:nvPr>
            <p:ph sz="quarter" idx="13" hasCustomPrompt="1"/>
          </p:nvPr>
        </p:nvSpPr>
        <p:spPr>
          <a:xfrm>
            <a:off x="4295273" y="1920240"/>
            <a:ext cx="3609976" cy="34613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737AFD7F-3700-A74E-A770-258AE729175D}"/>
              </a:ext>
            </a:extLst>
          </p:cNvPr>
          <p:cNvSpPr>
            <a:spLocks noGrp="1"/>
          </p:cNvSpPr>
          <p:nvPr>
            <p:ph sz="quarter" idx="14" hasCustomPrompt="1"/>
          </p:nvPr>
        </p:nvSpPr>
        <p:spPr>
          <a:xfrm>
            <a:off x="8133346" y="1920240"/>
            <a:ext cx="3598406" cy="3461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FF69A07-0A71-CA2D-EF7F-400E91D6A87F}"/>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30EB0772-24DA-25B4-BB53-FE09D50A8AF1}"/>
              </a:ext>
            </a:extLst>
          </p:cNvPr>
          <p:cNvSpPr>
            <a:spLocks noGrp="1"/>
          </p:cNvSpPr>
          <p:nvPr>
            <p:ph type="body" sz="quarter" idx="15"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cxnSp>
        <p:nvCxnSpPr>
          <p:cNvPr id="10" name="Straight Connector 9">
            <a:extLst>
              <a:ext uri="{FF2B5EF4-FFF2-40B4-BE49-F238E27FC236}">
                <a16:creationId xmlns:a16="http://schemas.microsoft.com/office/drawing/2014/main" id="{EDCF563B-96B4-92D1-C22E-0FBC155C8021}"/>
              </a:ext>
            </a:extLst>
          </p:cNvPr>
          <p:cNvCxnSpPr/>
          <p:nvPr userDrawn="1"/>
        </p:nvCxnSpPr>
        <p:spPr>
          <a:xfrm>
            <a:off x="457200" y="5579968"/>
            <a:ext cx="1106157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C8C978B8-8734-D84D-CC31-20CA147343AE}"/>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919187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457200" y="1920241"/>
            <a:ext cx="2641210" cy="3461384"/>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7188244C-41BD-864A-9886-D0B110665EC1}"/>
              </a:ext>
            </a:extLst>
          </p:cNvPr>
          <p:cNvSpPr>
            <a:spLocks noGrp="1"/>
          </p:cNvSpPr>
          <p:nvPr>
            <p:ph sz="quarter" idx="14" hasCustomPrompt="1"/>
          </p:nvPr>
        </p:nvSpPr>
        <p:spPr>
          <a:xfrm>
            <a:off x="3345253" y="1920241"/>
            <a:ext cx="2641210" cy="3461384"/>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CCCC4E59-C5A8-1945-B302-493C36B76C8D}"/>
              </a:ext>
            </a:extLst>
          </p:cNvPr>
          <p:cNvSpPr>
            <a:spLocks noGrp="1"/>
          </p:cNvSpPr>
          <p:nvPr>
            <p:ph sz="quarter" idx="15" hasCustomPrompt="1"/>
          </p:nvPr>
        </p:nvSpPr>
        <p:spPr>
          <a:xfrm>
            <a:off x="6223390" y="1920241"/>
            <a:ext cx="2641210" cy="3461384"/>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E9B3DAB-77D8-CB47-BBFD-E571548F8FA0}"/>
              </a:ext>
            </a:extLst>
          </p:cNvPr>
          <p:cNvSpPr>
            <a:spLocks noGrp="1"/>
          </p:cNvSpPr>
          <p:nvPr>
            <p:ph sz="quarter" idx="16" hasCustomPrompt="1"/>
          </p:nvPr>
        </p:nvSpPr>
        <p:spPr>
          <a:xfrm>
            <a:off x="9093200" y="1920241"/>
            <a:ext cx="2641600" cy="3461384"/>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1A88DF-3746-04A2-143E-CF5187740D9D}"/>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A3227A51-B385-2DFB-EDD3-3ECD9D5B7C44}"/>
              </a:ext>
            </a:extLst>
          </p:cNvPr>
          <p:cNvSpPr>
            <a:spLocks noGrp="1"/>
          </p:cNvSpPr>
          <p:nvPr>
            <p:ph type="body" sz="quarter" idx="13" hasCustomPrompt="1"/>
          </p:nvPr>
        </p:nvSpPr>
        <p:spPr>
          <a:xfrm>
            <a:off x="457200" y="5610226"/>
            <a:ext cx="11061573" cy="160108"/>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24055762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199" y="1920240"/>
            <a:ext cx="2651125" cy="3566159"/>
          </a:xfrm>
        </p:spPr>
        <p:txBody>
          <a:bodyPr/>
          <a:lstStyle>
            <a:lvl1pPr marL="227013" indent="-227013">
              <a:lnSpc>
                <a:spcPct val="100000"/>
              </a:lnSpc>
              <a:buFont typeface="Arial" panose="020B0604020202020204" pitchFamily="34" charset="0"/>
              <a:buChar char="•"/>
              <a:defRPr sz="1600"/>
            </a:lvl1pPr>
          </a:lstStyle>
          <a:p>
            <a:pPr lvl="0"/>
            <a:r>
              <a:rPr lang="en-US" dirty="0"/>
              <a:t>Click to edit master text styles</a:t>
            </a:r>
          </a:p>
          <a:p>
            <a:pPr lvl="0"/>
            <a:endParaRPr lang="en-US" dirty="0"/>
          </a:p>
        </p:txBody>
      </p:sp>
      <p:sp>
        <p:nvSpPr>
          <p:cNvPr id="15" name="Table Placeholder 14">
            <a:extLst>
              <a:ext uri="{FF2B5EF4-FFF2-40B4-BE49-F238E27FC236}">
                <a16:creationId xmlns:a16="http://schemas.microsoft.com/office/drawing/2014/main" id="{A26E02A6-FCD4-2349-A224-1CAE40B3C672}"/>
              </a:ext>
            </a:extLst>
          </p:cNvPr>
          <p:cNvSpPr>
            <a:spLocks noGrp="1"/>
          </p:cNvSpPr>
          <p:nvPr>
            <p:ph type="tbl" sz="quarter" idx="12"/>
          </p:nvPr>
        </p:nvSpPr>
        <p:spPr>
          <a:xfrm>
            <a:off x="3336925" y="1920241"/>
            <a:ext cx="8397875" cy="3566160"/>
          </a:xfrm>
        </p:spPr>
        <p:txBody>
          <a:bodyPr/>
          <a:lstStyle>
            <a:lvl1pPr marL="0" indent="0">
              <a:buNone/>
              <a:defRPr sz="1600"/>
            </a:lvl1pPr>
          </a:lstStyle>
          <a:p>
            <a:r>
              <a:rPr lang="en-US" dirty="0"/>
              <a:t>Click icon to add table</a:t>
            </a:r>
          </a:p>
        </p:txBody>
      </p:sp>
      <p:sp>
        <p:nvSpPr>
          <p:cNvPr id="2" name="Title 1">
            <a:extLst>
              <a:ext uri="{FF2B5EF4-FFF2-40B4-BE49-F238E27FC236}">
                <a16:creationId xmlns:a16="http://schemas.microsoft.com/office/drawing/2014/main" id="{060CA273-2364-EB74-0E30-67018FECDB37}"/>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76F1D6B5-8D33-FF3B-3096-EE4DAC095895}"/>
              </a:ext>
            </a:extLst>
          </p:cNvPr>
          <p:cNvSpPr>
            <a:spLocks noGrp="1"/>
          </p:cNvSpPr>
          <p:nvPr>
            <p:ph type="body" sz="quarter" idx="14"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6FC68A23-6F8B-6E60-838C-1C33E2C47DD1}"/>
              </a:ext>
            </a:extLst>
          </p:cNvPr>
          <p:cNvSpPr>
            <a:spLocks noGrp="1"/>
          </p:cNvSpPr>
          <p:nvPr>
            <p:ph type="body" sz="quarter" idx="15"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39123182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8AD9AEE-0D36-5C82-E5E6-228A2C5E09A2}"/>
              </a:ext>
            </a:extLst>
          </p:cNvPr>
          <p:cNvSpPr/>
          <p:nvPr userDrawn="1"/>
        </p:nvSpPr>
        <p:spPr>
          <a:xfrm>
            <a:off x="-351692" y="1262462"/>
            <a:ext cx="12086492" cy="4513497"/>
          </a:xfrm>
          <a:prstGeom prst="roundRect">
            <a:avLst>
              <a:gd name="adj" fmla="val 54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Content Placeholder 5">
            <a:extLst>
              <a:ext uri="{FF2B5EF4-FFF2-40B4-BE49-F238E27FC236}">
                <a16:creationId xmlns:a16="http://schemas.microsoft.com/office/drawing/2014/main" id="{5C22416E-8FD6-65D9-8720-86F1F84D00FB}"/>
              </a:ext>
            </a:extLst>
          </p:cNvPr>
          <p:cNvSpPr>
            <a:spLocks noGrp="1"/>
          </p:cNvSpPr>
          <p:nvPr>
            <p:ph sz="quarter" idx="27" hasCustomPrompt="1"/>
          </p:nvPr>
        </p:nvSpPr>
        <p:spPr>
          <a:xfrm>
            <a:off x="2199595" y="4174033"/>
            <a:ext cx="1777151" cy="280938"/>
          </a:xfrm>
        </p:spPr>
        <p:txBody>
          <a:bodyPr rIns="182880"/>
          <a:lstStyle>
            <a:lvl1pPr marL="0" indent="0">
              <a:lnSpc>
                <a:spcPts val="1400"/>
              </a:lnSpc>
              <a:buNone/>
              <a:defRPr sz="1400" b="1">
                <a:solidFill>
                  <a:schemeClr val="bg1"/>
                </a:solidFill>
                <a:latin typeface="+mj-lt"/>
              </a:defRPr>
            </a:lvl1pPr>
          </a:lstStyle>
          <a:p>
            <a:pPr lvl="0"/>
            <a:r>
              <a:rPr lang="en-US" dirty="0"/>
              <a:t>Name</a:t>
            </a:r>
          </a:p>
        </p:txBody>
      </p:sp>
      <p:sp>
        <p:nvSpPr>
          <p:cNvPr id="25" name="Picture Placeholder 3">
            <a:extLst>
              <a:ext uri="{FF2B5EF4-FFF2-40B4-BE49-F238E27FC236}">
                <a16:creationId xmlns:a16="http://schemas.microsoft.com/office/drawing/2014/main" id="{DC8BF005-0F0D-13AE-16CA-E20696DD5FBE}"/>
              </a:ext>
            </a:extLst>
          </p:cNvPr>
          <p:cNvSpPr>
            <a:spLocks noGrp="1"/>
          </p:cNvSpPr>
          <p:nvPr>
            <p:ph type="pic" sz="quarter" idx="28"/>
          </p:nvPr>
        </p:nvSpPr>
        <p:spPr>
          <a:xfrm>
            <a:off x="527740" y="3778199"/>
            <a:ext cx="1482656" cy="1480833"/>
          </a:xfrm>
          <a:prstGeom prst="ellipse">
            <a:avLst/>
          </a:prstGeom>
        </p:spPr>
        <p:txBody>
          <a:bodyPr/>
          <a:lstStyle>
            <a:lvl1pPr marL="0" indent="0">
              <a:buNone/>
              <a:defRPr/>
            </a:lvl1pPr>
          </a:lstStyle>
          <a:p>
            <a:endParaRPr lang="en-US" dirty="0"/>
          </a:p>
        </p:txBody>
      </p:sp>
      <p:sp>
        <p:nvSpPr>
          <p:cNvPr id="26" name="Picture Placeholder 3">
            <a:extLst>
              <a:ext uri="{FF2B5EF4-FFF2-40B4-BE49-F238E27FC236}">
                <a16:creationId xmlns:a16="http://schemas.microsoft.com/office/drawing/2014/main" id="{77F94376-FB2D-E6F3-63A3-007E822EF14B}"/>
              </a:ext>
            </a:extLst>
          </p:cNvPr>
          <p:cNvSpPr>
            <a:spLocks noGrp="1"/>
          </p:cNvSpPr>
          <p:nvPr>
            <p:ph type="pic" sz="quarter" idx="29"/>
          </p:nvPr>
        </p:nvSpPr>
        <p:spPr>
          <a:xfrm>
            <a:off x="4180840" y="3778199"/>
            <a:ext cx="1482656" cy="1480833"/>
          </a:xfrm>
          <a:prstGeom prst="ellipse">
            <a:avLst/>
          </a:prstGeom>
        </p:spPr>
        <p:txBody>
          <a:bodyPr/>
          <a:lstStyle>
            <a:lvl1pPr marL="0" indent="0">
              <a:buNone/>
              <a:defRPr/>
            </a:lvl1pPr>
          </a:lstStyle>
          <a:p>
            <a:endParaRPr lang="en-US" dirty="0"/>
          </a:p>
        </p:txBody>
      </p:sp>
      <p:sp>
        <p:nvSpPr>
          <p:cNvPr id="27" name="Content Placeholder 5">
            <a:extLst>
              <a:ext uri="{FF2B5EF4-FFF2-40B4-BE49-F238E27FC236}">
                <a16:creationId xmlns:a16="http://schemas.microsoft.com/office/drawing/2014/main" id="{B5F96E4F-1FCA-8FD4-D932-B25CE3BA2E0C}"/>
              </a:ext>
            </a:extLst>
          </p:cNvPr>
          <p:cNvSpPr>
            <a:spLocks noGrp="1"/>
          </p:cNvSpPr>
          <p:nvPr>
            <p:ph sz="quarter" idx="30" hasCustomPrompt="1"/>
          </p:nvPr>
        </p:nvSpPr>
        <p:spPr>
          <a:xfrm>
            <a:off x="2199595" y="4437580"/>
            <a:ext cx="1777151" cy="280938"/>
          </a:xfrm>
        </p:spPr>
        <p:txBody>
          <a:bodyPr rIns="182880"/>
          <a:lstStyle>
            <a:lvl1pPr marL="0" indent="0">
              <a:lnSpc>
                <a:spcPts val="1400"/>
              </a:lnSpc>
              <a:buNone/>
              <a:defRPr sz="1200" b="0">
                <a:solidFill>
                  <a:schemeClr val="bg1"/>
                </a:solidFill>
              </a:defRPr>
            </a:lvl1pPr>
          </a:lstStyle>
          <a:p>
            <a:pPr lvl="0"/>
            <a:r>
              <a:rPr lang="en-US" dirty="0"/>
              <a:t>Title</a:t>
            </a:r>
          </a:p>
        </p:txBody>
      </p:sp>
      <p:sp>
        <p:nvSpPr>
          <p:cNvPr id="28" name="Content Placeholder 5">
            <a:extLst>
              <a:ext uri="{FF2B5EF4-FFF2-40B4-BE49-F238E27FC236}">
                <a16:creationId xmlns:a16="http://schemas.microsoft.com/office/drawing/2014/main" id="{7DD0B128-25D8-C4D1-02FE-31C70B1D5A9A}"/>
              </a:ext>
            </a:extLst>
          </p:cNvPr>
          <p:cNvSpPr>
            <a:spLocks noGrp="1"/>
          </p:cNvSpPr>
          <p:nvPr>
            <p:ph sz="quarter" idx="31" hasCustomPrompt="1"/>
          </p:nvPr>
        </p:nvSpPr>
        <p:spPr>
          <a:xfrm>
            <a:off x="5828249" y="4175429"/>
            <a:ext cx="1777151" cy="280938"/>
          </a:xfrm>
        </p:spPr>
        <p:txBody>
          <a:bodyPr rIns="182880"/>
          <a:lstStyle>
            <a:lvl1pPr marL="0" indent="0">
              <a:lnSpc>
                <a:spcPts val="1400"/>
              </a:lnSpc>
              <a:buNone/>
              <a:defRPr sz="1400" b="1">
                <a:solidFill>
                  <a:schemeClr val="bg1"/>
                </a:solidFill>
                <a:latin typeface="+mj-lt"/>
              </a:defRPr>
            </a:lvl1pPr>
          </a:lstStyle>
          <a:p>
            <a:pPr lvl="0"/>
            <a:r>
              <a:rPr lang="en-US" dirty="0"/>
              <a:t>Name</a:t>
            </a:r>
          </a:p>
        </p:txBody>
      </p:sp>
      <p:sp>
        <p:nvSpPr>
          <p:cNvPr id="29" name="Content Placeholder 5">
            <a:extLst>
              <a:ext uri="{FF2B5EF4-FFF2-40B4-BE49-F238E27FC236}">
                <a16:creationId xmlns:a16="http://schemas.microsoft.com/office/drawing/2014/main" id="{63C78691-1473-53D8-BD09-AAE85E4BCF16}"/>
              </a:ext>
            </a:extLst>
          </p:cNvPr>
          <p:cNvSpPr>
            <a:spLocks noGrp="1"/>
          </p:cNvSpPr>
          <p:nvPr>
            <p:ph sz="quarter" idx="32" hasCustomPrompt="1"/>
          </p:nvPr>
        </p:nvSpPr>
        <p:spPr>
          <a:xfrm>
            <a:off x="5828249" y="4438976"/>
            <a:ext cx="1777151" cy="280938"/>
          </a:xfrm>
        </p:spPr>
        <p:txBody>
          <a:bodyPr rIns="182880"/>
          <a:lstStyle>
            <a:lvl1pPr marL="0" indent="0">
              <a:lnSpc>
                <a:spcPts val="1400"/>
              </a:lnSpc>
              <a:buNone/>
              <a:defRPr sz="1200" b="0">
                <a:solidFill>
                  <a:schemeClr val="bg1"/>
                </a:solidFill>
              </a:defRPr>
            </a:lvl1pPr>
          </a:lstStyle>
          <a:p>
            <a:pPr lvl="0"/>
            <a:r>
              <a:rPr lang="en-US" dirty="0"/>
              <a:t>Title</a:t>
            </a:r>
          </a:p>
        </p:txBody>
      </p:sp>
      <p:sp>
        <p:nvSpPr>
          <p:cNvPr id="55" name="Content Placeholder 5">
            <a:extLst>
              <a:ext uri="{FF2B5EF4-FFF2-40B4-BE49-F238E27FC236}">
                <a16:creationId xmlns:a16="http://schemas.microsoft.com/office/drawing/2014/main" id="{85A63C1E-185F-C753-4C53-CEC291E9CB7E}"/>
              </a:ext>
            </a:extLst>
          </p:cNvPr>
          <p:cNvSpPr>
            <a:spLocks noGrp="1"/>
          </p:cNvSpPr>
          <p:nvPr>
            <p:ph sz="quarter" idx="34" hasCustomPrompt="1"/>
          </p:nvPr>
        </p:nvSpPr>
        <p:spPr>
          <a:xfrm>
            <a:off x="2199595" y="2205364"/>
            <a:ext cx="1777151" cy="280938"/>
          </a:xfrm>
        </p:spPr>
        <p:txBody>
          <a:bodyPr rIns="182880"/>
          <a:lstStyle>
            <a:lvl1pPr marL="0" indent="0">
              <a:lnSpc>
                <a:spcPts val="1400"/>
              </a:lnSpc>
              <a:buNone/>
              <a:defRPr sz="1400" b="1">
                <a:solidFill>
                  <a:schemeClr val="bg1"/>
                </a:solidFill>
                <a:latin typeface="+mj-lt"/>
              </a:defRPr>
            </a:lvl1pPr>
          </a:lstStyle>
          <a:p>
            <a:pPr lvl="0"/>
            <a:r>
              <a:rPr lang="en-US" dirty="0"/>
              <a:t>Name</a:t>
            </a:r>
          </a:p>
        </p:txBody>
      </p:sp>
      <p:sp>
        <p:nvSpPr>
          <p:cNvPr id="56" name="Picture Placeholder 3">
            <a:extLst>
              <a:ext uri="{FF2B5EF4-FFF2-40B4-BE49-F238E27FC236}">
                <a16:creationId xmlns:a16="http://schemas.microsoft.com/office/drawing/2014/main" id="{410B3248-5EFC-B883-E9C6-298E9493E6AC}"/>
              </a:ext>
            </a:extLst>
          </p:cNvPr>
          <p:cNvSpPr>
            <a:spLocks noGrp="1"/>
          </p:cNvSpPr>
          <p:nvPr>
            <p:ph type="pic" sz="quarter" idx="35"/>
          </p:nvPr>
        </p:nvSpPr>
        <p:spPr>
          <a:xfrm>
            <a:off x="527740" y="1809530"/>
            <a:ext cx="1482656" cy="1480833"/>
          </a:xfrm>
          <a:prstGeom prst="ellipse">
            <a:avLst/>
          </a:prstGeom>
        </p:spPr>
        <p:txBody>
          <a:bodyPr/>
          <a:lstStyle>
            <a:lvl1pPr marL="0" indent="0">
              <a:buNone/>
              <a:defRPr/>
            </a:lvl1pPr>
          </a:lstStyle>
          <a:p>
            <a:endParaRPr lang="en-US" dirty="0"/>
          </a:p>
        </p:txBody>
      </p:sp>
      <p:sp>
        <p:nvSpPr>
          <p:cNvPr id="57" name="Picture Placeholder 3">
            <a:extLst>
              <a:ext uri="{FF2B5EF4-FFF2-40B4-BE49-F238E27FC236}">
                <a16:creationId xmlns:a16="http://schemas.microsoft.com/office/drawing/2014/main" id="{FD5F9468-B172-8D9D-EEA5-A8A55501277B}"/>
              </a:ext>
            </a:extLst>
          </p:cNvPr>
          <p:cNvSpPr>
            <a:spLocks noGrp="1"/>
          </p:cNvSpPr>
          <p:nvPr>
            <p:ph type="pic" sz="quarter" idx="36"/>
          </p:nvPr>
        </p:nvSpPr>
        <p:spPr>
          <a:xfrm>
            <a:off x="4180840" y="1809530"/>
            <a:ext cx="1482656" cy="1480833"/>
          </a:xfrm>
          <a:prstGeom prst="ellipse">
            <a:avLst/>
          </a:prstGeom>
        </p:spPr>
        <p:txBody>
          <a:bodyPr/>
          <a:lstStyle>
            <a:lvl1pPr marL="0" indent="0">
              <a:buNone/>
              <a:defRPr/>
            </a:lvl1pPr>
          </a:lstStyle>
          <a:p>
            <a:endParaRPr lang="en-US" dirty="0"/>
          </a:p>
        </p:txBody>
      </p:sp>
      <p:sp>
        <p:nvSpPr>
          <p:cNvPr id="58" name="Content Placeholder 5">
            <a:extLst>
              <a:ext uri="{FF2B5EF4-FFF2-40B4-BE49-F238E27FC236}">
                <a16:creationId xmlns:a16="http://schemas.microsoft.com/office/drawing/2014/main" id="{B3D3CFBD-31AC-61A2-6EB9-CF12F5E21C8F}"/>
              </a:ext>
            </a:extLst>
          </p:cNvPr>
          <p:cNvSpPr>
            <a:spLocks noGrp="1"/>
          </p:cNvSpPr>
          <p:nvPr>
            <p:ph sz="quarter" idx="37" hasCustomPrompt="1"/>
          </p:nvPr>
        </p:nvSpPr>
        <p:spPr>
          <a:xfrm>
            <a:off x="2199595" y="2468911"/>
            <a:ext cx="1777151" cy="280938"/>
          </a:xfrm>
        </p:spPr>
        <p:txBody>
          <a:bodyPr rIns="182880"/>
          <a:lstStyle>
            <a:lvl1pPr marL="0" indent="0">
              <a:lnSpc>
                <a:spcPts val="1400"/>
              </a:lnSpc>
              <a:buNone/>
              <a:defRPr sz="1200" b="0">
                <a:solidFill>
                  <a:schemeClr val="bg1"/>
                </a:solidFill>
              </a:defRPr>
            </a:lvl1pPr>
          </a:lstStyle>
          <a:p>
            <a:pPr lvl="0"/>
            <a:r>
              <a:rPr lang="en-US" dirty="0"/>
              <a:t>Title</a:t>
            </a:r>
          </a:p>
        </p:txBody>
      </p:sp>
      <p:sp>
        <p:nvSpPr>
          <p:cNvPr id="59" name="Content Placeholder 5">
            <a:extLst>
              <a:ext uri="{FF2B5EF4-FFF2-40B4-BE49-F238E27FC236}">
                <a16:creationId xmlns:a16="http://schemas.microsoft.com/office/drawing/2014/main" id="{6C457ADE-55FA-E9FE-07B3-625AD249CC2C}"/>
              </a:ext>
            </a:extLst>
          </p:cNvPr>
          <p:cNvSpPr>
            <a:spLocks noGrp="1"/>
          </p:cNvSpPr>
          <p:nvPr>
            <p:ph sz="quarter" idx="38" hasCustomPrompt="1"/>
          </p:nvPr>
        </p:nvSpPr>
        <p:spPr>
          <a:xfrm>
            <a:off x="5828249" y="2206760"/>
            <a:ext cx="1777151" cy="280938"/>
          </a:xfrm>
        </p:spPr>
        <p:txBody>
          <a:bodyPr rIns="182880"/>
          <a:lstStyle>
            <a:lvl1pPr marL="0" indent="0">
              <a:lnSpc>
                <a:spcPts val="1400"/>
              </a:lnSpc>
              <a:buNone/>
              <a:defRPr sz="1400" b="1">
                <a:solidFill>
                  <a:schemeClr val="bg1"/>
                </a:solidFill>
                <a:latin typeface="+mj-lt"/>
              </a:defRPr>
            </a:lvl1pPr>
          </a:lstStyle>
          <a:p>
            <a:pPr lvl="0"/>
            <a:r>
              <a:rPr lang="en-US" dirty="0"/>
              <a:t>Name</a:t>
            </a:r>
          </a:p>
        </p:txBody>
      </p:sp>
      <p:sp>
        <p:nvSpPr>
          <p:cNvPr id="60" name="Content Placeholder 5">
            <a:extLst>
              <a:ext uri="{FF2B5EF4-FFF2-40B4-BE49-F238E27FC236}">
                <a16:creationId xmlns:a16="http://schemas.microsoft.com/office/drawing/2014/main" id="{C8B0B231-1164-D5DD-6FEB-DA40E4D6387B}"/>
              </a:ext>
            </a:extLst>
          </p:cNvPr>
          <p:cNvSpPr>
            <a:spLocks noGrp="1"/>
          </p:cNvSpPr>
          <p:nvPr>
            <p:ph sz="quarter" idx="39" hasCustomPrompt="1"/>
          </p:nvPr>
        </p:nvSpPr>
        <p:spPr>
          <a:xfrm>
            <a:off x="5828249" y="2470307"/>
            <a:ext cx="1777151" cy="280938"/>
          </a:xfrm>
        </p:spPr>
        <p:txBody>
          <a:bodyPr rIns="182880"/>
          <a:lstStyle>
            <a:lvl1pPr marL="0" indent="0">
              <a:lnSpc>
                <a:spcPts val="1400"/>
              </a:lnSpc>
              <a:buNone/>
              <a:defRPr sz="1200" b="0">
                <a:solidFill>
                  <a:schemeClr val="bg1"/>
                </a:solidFill>
              </a:defRPr>
            </a:lvl1pPr>
          </a:lstStyle>
          <a:p>
            <a:pPr lvl="0"/>
            <a:r>
              <a:rPr lang="en-US" dirty="0"/>
              <a:t>Title</a:t>
            </a:r>
          </a:p>
        </p:txBody>
      </p:sp>
      <p:sp>
        <p:nvSpPr>
          <p:cNvPr id="2" name="Title 1">
            <a:extLst>
              <a:ext uri="{FF2B5EF4-FFF2-40B4-BE49-F238E27FC236}">
                <a16:creationId xmlns:a16="http://schemas.microsoft.com/office/drawing/2014/main" id="{DAF1630C-7895-57A0-6948-5D3B97DA1373}"/>
              </a:ext>
            </a:extLst>
          </p:cNvPr>
          <p:cNvSpPr>
            <a:spLocks noGrp="1"/>
          </p:cNvSpPr>
          <p:nvPr>
            <p:ph type="title"/>
          </p:nvPr>
        </p:nvSpPr>
        <p:spPr>
          <a:xfrm>
            <a:off x="457200" y="546264"/>
            <a:ext cx="7148200" cy="660743"/>
          </a:xfrm>
        </p:spPr>
        <p:txBody>
          <a:bodyPr/>
          <a:lstStyle/>
          <a:p>
            <a:r>
              <a:rPr lang="en-US" dirty="0"/>
              <a:t>Click to edit Master title style</a:t>
            </a:r>
          </a:p>
        </p:txBody>
      </p:sp>
      <p:sp>
        <p:nvSpPr>
          <p:cNvPr id="10" name="Picture Placeholder 3">
            <a:extLst>
              <a:ext uri="{FF2B5EF4-FFF2-40B4-BE49-F238E27FC236}">
                <a16:creationId xmlns:a16="http://schemas.microsoft.com/office/drawing/2014/main" id="{34909E5E-3AB4-FB7F-6DAF-331453447F96}"/>
              </a:ext>
            </a:extLst>
          </p:cNvPr>
          <p:cNvSpPr>
            <a:spLocks noGrp="1"/>
          </p:cNvSpPr>
          <p:nvPr>
            <p:ph type="pic" sz="quarter" idx="40"/>
          </p:nvPr>
        </p:nvSpPr>
        <p:spPr>
          <a:xfrm>
            <a:off x="7833940" y="1818776"/>
            <a:ext cx="1482656" cy="1480833"/>
          </a:xfrm>
          <a:prstGeom prst="ellipse">
            <a:avLst/>
          </a:prstGeom>
        </p:spPr>
        <p:txBody>
          <a:bodyPr/>
          <a:lstStyle>
            <a:lvl1pPr marL="0" indent="0">
              <a:buNone/>
              <a:defRPr/>
            </a:lvl1pPr>
          </a:lstStyle>
          <a:p>
            <a:endParaRPr lang="en-US" dirty="0"/>
          </a:p>
        </p:txBody>
      </p:sp>
      <p:sp>
        <p:nvSpPr>
          <p:cNvPr id="11" name="Content Placeholder 5">
            <a:extLst>
              <a:ext uri="{FF2B5EF4-FFF2-40B4-BE49-F238E27FC236}">
                <a16:creationId xmlns:a16="http://schemas.microsoft.com/office/drawing/2014/main" id="{51FBE2FC-A83B-F7F9-67E1-00DB3ACEE1DE}"/>
              </a:ext>
            </a:extLst>
          </p:cNvPr>
          <p:cNvSpPr>
            <a:spLocks noGrp="1"/>
          </p:cNvSpPr>
          <p:nvPr>
            <p:ph sz="quarter" idx="41" hasCustomPrompt="1"/>
          </p:nvPr>
        </p:nvSpPr>
        <p:spPr>
          <a:xfrm>
            <a:off x="9481349" y="2216006"/>
            <a:ext cx="1777151" cy="280938"/>
          </a:xfrm>
        </p:spPr>
        <p:txBody>
          <a:bodyPr rIns="182880"/>
          <a:lstStyle>
            <a:lvl1pPr marL="0" indent="0">
              <a:lnSpc>
                <a:spcPts val="1400"/>
              </a:lnSpc>
              <a:buNone/>
              <a:defRPr sz="1400" b="1">
                <a:solidFill>
                  <a:schemeClr val="bg1"/>
                </a:solidFill>
                <a:latin typeface="+mj-lt"/>
              </a:defRPr>
            </a:lvl1pPr>
          </a:lstStyle>
          <a:p>
            <a:pPr lvl="0"/>
            <a:r>
              <a:rPr lang="en-US" dirty="0"/>
              <a:t>Name</a:t>
            </a:r>
          </a:p>
        </p:txBody>
      </p:sp>
      <p:sp>
        <p:nvSpPr>
          <p:cNvPr id="12" name="Content Placeholder 5">
            <a:extLst>
              <a:ext uri="{FF2B5EF4-FFF2-40B4-BE49-F238E27FC236}">
                <a16:creationId xmlns:a16="http://schemas.microsoft.com/office/drawing/2014/main" id="{2F447520-694F-8B08-3724-F6072EB48643}"/>
              </a:ext>
            </a:extLst>
          </p:cNvPr>
          <p:cNvSpPr>
            <a:spLocks noGrp="1"/>
          </p:cNvSpPr>
          <p:nvPr>
            <p:ph sz="quarter" idx="42" hasCustomPrompt="1"/>
          </p:nvPr>
        </p:nvSpPr>
        <p:spPr>
          <a:xfrm>
            <a:off x="9481349" y="2479553"/>
            <a:ext cx="1777151" cy="280938"/>
          </a:xfrm>
        </p:spPr>
        <p:txBody>
          <a:bodyPr rIns="182880"/>
          <a:lstStyle>
            <a:lvl1pPr marL="0" indent="0">
              <a:lnSpc>
                <a:spcPts val="1400"/>
              </a:lnSpc>
              <a:buNone/>
              <a:defRPr sz="1200" b="0">
                <a:solidFill>
                  <a:schemeClr val="bg1"/>
                </a:solidFill>
              </a:defRPr>
            </a:lvl1pPr>
          </a:lstStyle>
          <a:p>
            <a:pPr lvl="0"/>
            <a:r>
              <a:rPr lang="en-US" dirty="0"/>
              <a:t>Title</a:t>
            </a:r>
          </a:p>
        </p:txBody>
      </p:sp>
      <p:sp>
        <p:nvSpPr>
          <p:cNvPr id="16" name="Picture Placeholder 3">
            <a:extLst>
              <a:ext uri="{FF2B5EF4-FFF2-40B4-BE49-F238E27FC236}">
                <a16:creationId xmlns:a16="http://schemas.microsoft.com/office/drawing/2014/main" id="{7FE0C3F4-7BE7-B3E8-BB4A-F0895CE264DB}"/>
              </a:ext>
            </a:extLst>
          </p:cNvPr>
          <p:cNvSpPr>
            <a:spLocks noGrp="1"/>
          </p:cNvSpPr>
          <p:nvPr>
            <p:ph type="pic" sz="quarter" idx="43"/>
          </p:nvPr>
        </p:nvSpPr>
        <p:spPr>
          <a:xfrm>
            <a:off x="7833940" y="3778199"/>
            <a:ext cx="1482656" cy="1480833"/>
          </a:xfrm>
          <a:prstGeom prst="ellipse">
            <a:avLst/>
          </a:prstGeom>
        </p:spPr>
        <p:txBody>
          <a:bodyPr/>
          <a:lstStyle>
            <a:lvl1pPr marL="0" indent="0">
              <a:buNone/>
              <a:defRPr/>
            </a:lvl1pPr>
          </a:lstStyle>
          <a:p>
            <a:endParaRPr lang="en-US" dirty="0"/>
          </a:p>
        </p:txBody>
      </p:sp>
      <p:sp>
        <p:nvSpPr>
          <p:cNvPr id="17" name="Content Placeholder 5">
            <a:extLst>
              <a:ext uri="{FF2B5EF4-FFF2-40B4-BE49-F238E27FC236}">
                <a16:creationId xmlns:a16="http://schemas.microsoft.com/office/drawing/2014/main" id="{20E13771-B36A-09FB-2D35-1DE0EB2EEDDA}"/>
              </a:ext>
            </a:extLst>
          </p:cNvPr>
          <p:cNvSpPr>
            <a:spLocks noGrp="1"/>
          </p:cNvSpPr>
          <p:nvPr>
            <p:ph sz="quarter" idx="44" hasCustomPrompt="1"/>
          </p:nvPr>
        </p:nvSpPr>
        <p:spPr>
          <a:xfrm>
            <a:off x="9481349" y="4175429"/>
            <a:ext cx="1777151" cy="280938"/>
          </a:xfrm>
        </p:spPr>
        <p:txBody>
          <a:bodyPr rIns="182880"/>
          <a:lstStyle>
            <a:lvl1pPr marL="0" indent="0">
              <a:lnSpc>
                <a:spcPts val="1400"/>
              </a:lnSpc>
              <a:buNone/>
              <a:defRPr sz="1400" b="1">
                <a:solidFill>
                  <a:schemeClr val="bg1"/>
                </a:solidFill>
                <a:latin typeface="+mj-lt"/>
              </a:defRPr>
            </a:lvl1pPr>
          </a:lstStyle>
          <a:p>
            <a:pPr lvl="0"/>
            <a:r>
              <a:rPr lang="en-US" dirty="0"/>
              <a:t>Name</a:t>
            </a:r>
          </a:p>
        </p:txBody>
      </p:sp>
      <p:sp>
        <p:nvSpPr>
          <p:cNvPr id="18" name="Content Placeholder 5">
            <a:extLst>
              <a:ext uri="{FF2B5EF4-FFF2-40B4-BE49-F238E27FC236}">
                <a16:creationId xmlns:a16="http://schemas.microsoft.com/office/drawing/2014/main" id="{DD03F4F4-E400-A230-190A-1690A332AAAA}"/>
              </a:ext>
            </a:extLst>
          </p:cNvPr>
          <p:cNvSpPr>
            <a:spLocks noGrp="1"/>
          </p:cNvSpPr>
          <p:nvPr>
            <p:ph sz="quarter" idx="45" hasCustomPrompt="1"/>
          </p:nvPr>
        </p:nvSpPr>
        <p:spPr>
          <a:xfrm>
            <a:off x="9481349" y="4438976"/>
            <a:ext cx="1777151" cy="280938"/>
          </a:xfrm>
        </p:spPr>
        <p:txBody>
          <a:bodyPr rIns="182880"/>
          <a:lstStyle>
            <a:lvl1pPr marL="0" indent="0">
              <a:lnSpc>
                <a:spcPts val="1400"/>
              </a:lnSpc>
              <a:buNone/>
              <a:defRPr sz="1200" b="0">
                <a:solidFill>
                  <a:schemeClr val="bg1"/>
                </a:solidFill>
              </a:defRPr>
            </a:lvl1pPr>
          </a:lstStyle>
          <a:p>
            <a:pPr lvl="0"/>
            <a:r>
              <a:rPr lang="en-US" dirty="0"/>
              <a:t>Title</a:t>
            </a:r>
          </a:p>
        </p:txBody>
      </p:sp>
    </p:spTree>
    <p:extLst>
      <p:ext uri="{BB962C8B-B14F-4D97-AF65-F5344CB8AC3E}">
        <p14:creationId xmlns:p14="http://schemas.microsoft.com/office/powerpoint/2010/main" val="34491373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8AD9AEE-0D36-5C82-E5E6-228A2C5E09A2}"/>
              </a:ext>
            </a:extLst>
          </p:cNvPr>
          <p:cNvSpPr/>
          <p:nvPr userDrawn="1"/>
        </p:nvSpPr>
        <p:spPr>
          <a:xfrm>
            <a:off x="-351692" y="1262462"/>
            <a:ext cx="12086492" cy="4513497"/>
          </a:xfrm>
          <a:prstGeom prst="roundRect">
            <a:avLst>
              <a:gd name="adj" fmla="val 54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Content Placeholder 5">
            <a:extLst>
              <a:ext uri="{FF2B5EF4-FFF2-40B4-BE49-F238E27FC236}">
                <a16:creationId xmlns:a16="http://schemas.microsoft.com/office/drawing/2014/main" id="{5C22416E-8FD6-65D9-8720-86F1F84D00FB}"/>
              </a:ext>
            </a:extLst>
          </p:cNvPr>
          <p:cNvSpPr>
            <a:spLocks noGrp="1"/>
          </p:cNvSpPr>
          <p:nvPr>
            <p:ph sz="quarter" idx="27" hasCustomPrompt="1"/>
          </p:nvPr>
        </p:nvSpPr>
        <p:spPr>
          <a:xfrm>
            <a:off x="2199595" y="4174033"/>
            <a:ext cx="1777151" cy="280938"/>
          </a:xfrm>
        </p:spPr>
        <p:txBody>
          <a:bodyPr rIns="182880"/>
          <a:lstStyle>
            <a:lvl1pPr marL="0" indent="0">
              <a:lnSpc>
                <a:spcPts val="1400"/>
              </a:lnSpc>
              <a:buNone/>
              <a:defRPr sz="1400" b="1">
                <a:solidFill>
                  <a:schemeClr val="tx2"/>
                </a:solidFill>
                <a:latin typeface="+mj-lt"/>
              </a:defRPr>
            </a:lvl1pPr>
          </a:lstStyle>
          <a:p>
            <a:pPr lvl="0"/>
            <a:r>
              <a:rPr lang="en-US" dirty="0"/>
              <a:t>Name</a:t>
            </a:r>
          </a:p>
        </p:txBody>
      </p:sp>
      <p:sp>
        <p:nvSpPr>
          <p:cNvPr id="25" name="Picture Placeholder 3">
            <a:extLst>
              <a:ext uri="{FF2B5EF4-FFF2-40B4-BE49-F238E27FC236}">
                <a16:creationId xmlns:a16="http://schemas.microsoft.com/office/drawing/2014/main" id="{DC8BF005-0F0D-13AE-16CA-E20696DD5FBE}"/>
              </a:ext>
            </a:extLst>
          </p:cNvPr>
          <p:cNvSpPr>
            <a:spLocks noGrp="1"/>
          </p:cNvSpPr>
          <p:nvPr>
            <p:ph type="pic" sz="quarter" idx="28"/>
          </p:nvPr>
        </p:nvSpPr>
        <p:spPr>
          <a:xfrm>
            <a:off x="527740" y="3778199"/>
            <a:ext cx="1482656" cy="1480833"/>
          </a:xfrm>
          <a:prstGeom prst="ellipse">
            <a:avLst/>
          </a:prstGeom>
        </p:spPr>
        <p:txBody>
          <a:bodyPr/>
          <a:lstStyle>
            <a:lvl1pPr marL="0" indent="0">
              <a:buNone/>
              <a:defRPr/>
            </a:lvl1pPr>
          </a:lstStyle>
          <a:p>
            <a:endParaRPr lang="en-US" dirty="0"/>
          </a:p>
        </p:txBody>
      </p:sp>
      <p:sp>
        <p:nvSpPr>
          <p:cNvPr id="26" name="Picture Placeholder 3">
            <a:extLst>
              <a:ext uri="{FF2B5EF4-FFF2-40B4-BE49-F238E27FC236}">
                <a16:creationId xmlns:a16="http://schemas.microsoft.com/office/drawing/2014/main" id="{77F94376-FB2D-E6F3-63A3-007E822EF14B}"/>
              </a:ext>
            </a:extLst>
          </p:cNvPr>
          <p:cNvSpPr>
            <a:spLocks noGrp="1"/>
          </p:cNvSpPr>
          <p:nvPr>
            <p:ph type="pic" sz="quarter" idx="29"/>
          </p:nvPr>
        </p:nvSpPr>
        <p:spPr>
          <a:xfrm>
            <a:off x="4180840" y="3778199"/>
            <a:ext cx="1482656" cy="1480833"/>
          </a:xfrm>
          <a:prstGeom prst="ellipse">
            <a:avLst/>
          </a:prstGeom>
        </p:spPr>
        <p:txBody>
          <a:bodyPr/>
          <a:lstStyle>
            <a:lvl1pPr marL="0" indent="0">
              <a:buNone/>
              <a:defRPr/>
            </a:lvl1pPr>
          </a:lstStyle>
          <a:p>
            <a:endParaRPr lang="en-US" dirty="0"/>
          </a:p>
        </p:txBody>
      </p:sp>
      <p:sp>
        <p:nvSpPr>
          <p:cNvPr id="27" name="Content Placeholder 5">
            <a:extLst>
              <a:ext uri="{FF2B5EF4-FFF2-40B4-BE49-F238E27FC236}">
                <a16:creationId xmlns:a16="http://schemas.microsoft.com/office/drawing/2014/main" id="{B5F96E4F-1FCA-8FD4-D932-B25CE3BA2E0C}"/>
              </a:ext>
            </a:extLst>
          </p:cNvPr>
          <p:cNvSpPr>
            <a:spLocks noGrp="1"/>
          </p:cNvSpPr>
          <p:nvPr>
            <p:ph sz="quarter" idx="30" hasCustomPrompt="1"/>
          </p:nvPr>
        </p:nvSpPr>
        <p:spPr>
          <a:xfrm>
            <a:off x="2199595" y="4437580"/>
            <a:ext cx="1777151" cy="280938"/>
          </a:xfrm>
        </p:spPr>
        <p:txBody>
          <a:bodyPr rIns="182880"/>
          <a:lstStyle>
            <a:lvl1pPr marL="0" indent="0">
              <a:lnSpc>
                <a:spcPts val="1400"/>
              </a:lnSpc>
              <a:buNone/>
              <a:defRPr sz="1200" b="0">
                <a:solidFill>
                  <a:schemeClr val="tx2"/>
                </a:solidFill>
              </a:defRPr>
            </a:lvl1pPr>
          </a:lstStyle>
          <a:p>
            <a:pPr lvl="0"/>
            <a:r>
              <a:rPr lang="en-US" dirty="0"/>
              <a:t>Title</a:t>
            </a:r>
          </a:p>
        </p:txBody>
      </p:sp>
      <p:sp>
        <p:nvSpPr>
          <p:cNvPr id="28" name="Content Placeholder 5">
            <a:extLst>
              <a:ext uri="{FF2B5EF4-FFF2-40B4-BE49-F238E27FC236}">
                <a16:creationId xmlns:a16="http://schemas.microsoft.com/office/drawing/2014/main" id="{7DD0B128-25D8-C4D1-02FE-31C70B1D5A9A}"/>
              </a:ext>
            </a:extLst>
          </p:cNvPr>
          <p:cNvSpPr>
            <a:spLocks noGrp="1"/>
          </p:cNvSpPr>
          <p:nvPr>
            <p:ph sz="quarter" idx="31" hasCustomPrompt="1"/>
          </p:nvPr>
        </p:nvSpPr>
        <p:spPr>
          <a:xfrm>
            <a:off x="5828249" y="4175429"/>
            <a:ext cx="1777151" cy="280938"/>
          </a:xfrm>
        </p:spPr>
        <p:txBody>
          <a:bodyPr rIns="182880"/>
          <a:lstStyle>
            <a:lvl1pPr marL="0" indent="0">
              <a:lnSpc>
                <a:spcPts val="1400"/>
              </a:lnSpc>
              <a:buNone/>
              <a:defRPr sz="1400" b="1">
                <a:solidFill>
                  <a:schemeClr val="tx2"/>
                </a:solidFill>
                <a:latin typeface="+mj-lt"/>
              </a:defRPr>
            </a:lvl1pPr>
          </a:lstStyle>
          <a:p>
            <a:pPr lvl="0"/>
            <a:r>
              <a:rPr lang="en-US" dirty="0"/>
              <a:t>Name</a:t>
            </a:r>
          </a:p>
        </p:txBody>
      </p:sp>
      <p:sp>
        <p:nvSpPr>
          <p:cNvPr id="29" name="Content Placeholder 5">
            <a:extLst>
              <a:ext uri="{FF2B5EF4-FFF2-40B4-BE49-F238E27FC236}">
                <a16:creationId xmlns:a16="http://schemas.microsoft.com/office/drawing/2014/main" id="{63C78691-1473-53D8-BD09-AAE85E4BCF16}"/>
              </a:ext>
            </a:extLst>
          </p:cNvPr>
          <p:cNvSpPr>
            <a:spLocks noGrp="1"/>
          </p:cNvSpPr>
          <p:nvPr>
            <p:ph sz="quarter" idx="32" hasCustomPrompt="1"/>
          </p:nvPr>
        </p:nvSpPr>
        <p:spPr>
          <a:xfrm>
            <a:off x="5828249" y="4438976"/>
            <a:ext cx="1777151" cy="280938"/>
          </a:xfrm>
        </p:spPr>
        <p:txBody>
          <a:bodyPr rIns="182880"/>
          <a:lstStyle>
            <a:lvl1pPr marL="0" indent="0">
              <a:lnSpc>
                <a:spcPts val="1400"/>
              </a:lnSpc>
              <a:buNone/>
              <a:defRPr sz="1200" b="0">
                <a:solidFill>
                  <a:schemeClr val="tx2"/>
                </a:solidFill>
              </a:defRPr>
            </a:lvl1pPr>
          </a:lstStyle>
          <a:p>
            <a:pPr lvl="0"/>
            <a:r>
              <a:rPr lang="en-US" dirty="0"/>
              <a:t>Title</a:t>
            </a:r>
          </a:p>
        </p:txBody>
      </p:sp>
      <p:sp>
        <p:nvSpPr>
          <p:cNvPr id="55" name="Content Placeholder 5">
            <a:extLst>
              <a:ext uri="{FF2B5EF4-FFF2-40B4-BE49-F238E27FC236}">
                <a16:creationId xmlns:a16="http://schemas.microsoft.com/office/drawing/2014/main" id="{85A63C1E-185F-C753-4C53-CEC291E9CB7E}"/>
              </a:ext>
            </a:extLst>
          </p:cNvPr>
          <p:cNvSpPr>
            <a:spLocks noGrp="1"/>
          </p:cNvSpPr>
          <p:nvPr>
            <p:ph sz="quarter" idx="34" hasCustomPrompt="1"/>
          </p:nvPr>
        </p:nvSpPr>
        <p:spPr>
          <a:xfrm>
            <a:off x="2199595" y="2205364"/>
            <a:ext cx="1777151" cy="280938"/>
          </a:xfrm>
        </p:spPr>
        <p:txBody>
          <a:bodyPr rIns="182880"/>
          <a:lstStyle>
            <a:lvl1pPr marL="0" indent="0">
              <a:lnSpc>
                <a:spcPts val="1400"/>
              </a:lnSpc>
              <a:buNone/>
              <a:defRPr sz="1400" b="1">
                <a:solidFill>
                  <a:schemeClr val="tx2"/>
                </a:solidFill>
                <a:latin typeface="+mj-lt"/>
              </a:defRPr>
            </a:lvl1pPr>
          </a:lstStyle>
          <a:p>
            <a:pPr lvl="0"/>
            <a:r>
              <a:rPr lang="en-US" dirty="0"/>
              <a:t>Name</a:t>
            </a:r>
          </a:p>
        </p:txBody>
      </p:sp>
      <p:sp>
        <p:nvSpPr>
          <p:cNvPr id="56" name="Picture Placeholder 3">
            <a:extLst>
              <a:ext uri="{FF2B5EF4-FFF2-40B4-BE49-F238E27FC236}">
                <a16:creationId xmlns:a16="http://schemas.microsoft.com/office/drawing/2014/main" id="{410B3248-5EFC-B883-E9C6-298E9493E6AC}"/>
              </a:ext>
            </a:extLst>
          </p:cNvPr>
          <p:cNvSpPr>
            <a:spLocks noGrp="1"/>
          </p:cNvSpPr>
          <p:nvPr>
            <p:ph type="pic" sz="quarter" idx="35"/>
          </p:nvPr>
        </p:nvSpPr>
        <p:spPr>
          <a:xfrm>
            <a:off x="527740" y="1809530"/>
            <a:ext cx="1482656" cy="1480833"/>
          </a:xfrm>
          <a:prstGeom prst="ellipse">
            <a:avLst/>
          </a:prstGeom>
        </p:spPr>
        <p:txBody>
          <a:bodyPr/>
          <a:lstStyle>
            <a:lvl1pPr marL="0" indent="0">
              <a:buNone/>
              <a:defRPr/>
            </a:lvl1pPr>
          </a:lstStyle>
          <a:p>
            <a:endParaRPr lang="en-US" dirty="0"/>
          </a:p>
        </p:txBody>
      </p:sp>
      <p:sp>
        <p:nvSpPr>
          <p:cNvPr id="57" name="Picture Placeholder 3">
            <a:extLst>
              <a:ext uri="{FF2B5EF4-FFF2-40B4-BE49-F238E27FC236}">
                <a16:creationId xmlns:a16="http://schemas.microsoft.com/office/drawing/2014/main" id="{FD5F9468-B172-8D9D-EEA5-A8A55501277B}"/>
              </a:ext>
            </a:extLst>
          </p:cNvPr>
          <p:cNvSpPr>
            <a:spLocks noGrp="1"/>
          </p:cNvSpPr>
          <p:nvPr>
            <p:ph type="pic" sz="quarter" idx="36"/>
          </p:nvPr>
        </p:nvSpPr>
        <p:spPr>
          <a:xfrm>
            <a:off x="4180840" y="1809530"/>
            <a:ext cx="1482656" cy="1480833"/>
          </a:xfrm>
          <a:prstGeom prst="ellipse">
            <a:avLst/>
          </a:prstGeom>
        </p:spPr>
        <p:txBody>
          <a:bodyPr/>
          <a:lstStyle>
            <a:lvl1pPr marL="0" indent="0">
              <a:buNone/>
              <a:defRPr/>
            </a:lvl1pPr>
          </a:lstStyle>
          <a:p>
            <a:endParaRPr lang="en-US" dirty="0"/>
          </a:p>
        </p:txBody>
      </p:sp>
      <p:sp>
        <p:nvSpPr>
          <p:cNvPr id="58" name="Content Placeholder 5">
            <a:extLst>
              <a:ext uri="{FF2B5EF4-FFF2-40B4-BE49-F238E27FC236}">
                <a16:creationId xmlns:a16="http://schemas.microsoft.com/office/drawing/2014/main" id="{B3D3CFBD-31AC-61A2-6EB9-CF12F5E21C8F}"/>
              </a:ext>
            </a:extLst>
          </p:cNvPr>
          <p:cNvSpPr>
            <a:spLocks noGrp="1"/>
          </p:cNvSpPr>
          <p:nvPr>
            <p:ph sz="quarter" idx="37" hasCustomPrompt="1"/>
          </p:nvPr>
        </p:nvSpPr>
        <p:spPr>
          <a:xfrm>
            <a:off x="2199595" y="2468911"/>
            <a:ext cx="1777151" cy="280938"/>
          </a:xfrm>
        </p:spPr>
        <p:txBody>
          <a:bodyPr rIns="182880"/>
          <a:lstStyle>
            <a:lvl1pPr marL="0" indent="0">
              <a:lnSpc>
                <a:spcPts val="1400"/>
              </a:lnSpc>
              <a:buNone/>
              <a:defRPr sz="1200" b="0">
                <a:solidFill>
                  <a:schemeClr val="tx2"/>
                </a:solidFill>
              </a:defRPr>
            </a:lvl1pPr>
          </a:lstStyle>
          <a:p>
            <a:pPr lvl="0"/>
            <a:r>
              <a:rPr lang="en-US" dirty="0"/>
              <a:t>Title</a:t>
            </a:r>
          </a:p>
        </p:txBody>
      </p:sp>
      <p:sp>
        <p:nvSpPr>
          <p:cNvPr id="59" name="Content Placeholder 5">
            <a:extLst>
              <a:ext uri="{FF2B5EF4-FFF2-40B4-BE49-F238E27FC236}">
                <a16:creationId xmlns:a16="http://schemas.microsoft.com/office/drawing/2014/main" id="{6C457ADE-55FA-E9FE-07B3-625AD249CC2C}"/>
              </a:ext>
            </a:extLst>
          </p:cNvPr>
          <p:cNvSpPr>
            <a:spLocks noGrp="1"/>
          </p:cNvSpPr>
          <p:nvPr>
            <p:ph sz="quarter" idx="38" hasCustomPrompt="1"/>
          </p:nvPr>
        </p:nvSpPr>
        <p:spPr>
          <a:xfrm>
            <a:off x="5828249" y="2206760"/>
            <a:ext cx="1777151" cy="280938"/>
          </a:xfrm>
        </p:spPr>
        <p:txBody>
          <a:bodyPr rIns="182880"/>
          <a:lstStyle>
            <a:lvl1pPr marL="0" indent="0">
              <a:lnSpc>
                <a:spcPts val="1400"/>
              </a:lnSpc>
              <a:buNone/>
              <a:defRPr sz="1400" b="1">
                <a:solidFill>
                  <a:schemeClr val="tx2"/>
                </a:solidFill>
                <a:latin typeface="+mj-lt"/>
              </a:defRPr>
            </a:lvl1pPr>
          </a:lstStyle>
          <a:p>
            <a:pPr lvl="0"/>
            <a:r>
              <a:rPr lang="en-US" dirty="0"/>
              <a:t>Name</a:t>
            </a:r>
          </a:p>
        </p:txBody>
      </p:sp>
      <p:sp>
        <p:nvSpPr>
          <p:cNvPr id="60" name="Content Placeholder 5">
            <a:extLst>
              <a:ext uri="{FF2B5EF4-FFF2-40B4-BE49-F238E27FC236}">
                <a16:creationId xmlns:a16="http://schemas.microsoft.com/office/drawing/2014/main" id="{C8B0B231-1164-D5DD-6FEB-DA40E4D6387B}"/>
              </a:ext>
            </a:extLst>
          </p:cNvPr>
          <p:cNvSpPr>
            <a:spLocks noGrp="1"/>
          </p:cNvSpPr>
          <p:nvPr>
            <p:ph sz="quarter" idx="39" hasCustomPrompt="1"/>
          </p:nvPr>
        </p:nvSpPr>
        <p:spPr>
          <a:xfrm>
            <a:off x="5828249" y="2470307"/>
            <a:ext cx="1777151" cy="280938"/>
          </a:xfrm>
        </p:spPr>
        <p:txBody>
          <a:bodyPr rIns="182880"/>
          <a:lstStyle>
            <a:lvl1pPr marL="0" indent="0">
              <a:lnSpc>
                <a:spcPts val="1400"/>
              </a:lnSpc>
              <a:buNone/>
              <a:defRPr sz="1200" b="0">
                <a:solidFill>
                  <a:schemeClr val="tx2"/>
                </a:solidFill>
              </a:defRPr>
            </a:lvl1pPr>
          </a:lstStyle>
          <a:p>
            <a:pPr lvl="0"/>
            <a:r>
              <a:rPr lang="en-US" dirty="0"/>
              <a:t>Title</a:t>
            </a:r>
          </a:p>
        </p:txBody>
      </p:sp>
      <p:sp>
        <p:nvSpPr>
          <p:cNvPr id="2" name="Title 1">
            <a:extLst>
              <a:ext uri="{FF2B5EF4-FFF2-40B4-BE49-F238E27FC236}">
                <a16:creationId xmlns:a16="http://schemas.microsoft.com/office/drawing/2014/main" id="{DAF1630C-7895-57A0-6948-5D3B97DA1373}"/>
              </a:ext>
            </a:extLst>
          </p:cNvPr>
          <p:cNvSpPr>
            <a:spLocks noGrp="1"/>
          </p:cNvSpPr>
          <p:nvPr>
            <p:ph type="title"/>
          </p:nvPr>
        </p:nvSpPr>
        <p:spPr>
          <a:xfrm>
            <a:off x="457200" y="546264"/>
            <a:ext cx="7148200" cy="660743"/>
          </a:xfrm>
        </p:spPr>
        <p:txBody>
          <a:bodyPr/>
          <a:lstStyle/>
          <a:p>
            <a:r>
              <a:rPr lang="en-US" dirty="0"/>
              <a:t>Click to edit Master title style</a:t>
            </a:r>
          </a:p>
        </p:txBody>
      </p:sp>
      <p:sp>
        <p:nvSpPr>
          <p:cNvPr id="10" name="Picture Placeholder 3">
            <a:extLst>
              <a:ext uri="{FF2B5EF4-FFF2-40B4-BE49-F238E27FC236}">
                <a16:creationId xmlns:a16="http://schemas.microsoft.com/office/drawing/2014/main" id="{34909E5E-3AB4-FB7F-6DAF-331453447F96}"/>
              </a:ext>
            </a:extLst>
          </p:cNvPr>
          <p:cNvSpPr>
            <a:spLocks noGrp="1"/>
          </p:cNvSpPr>
          <p:nvPr>
            <p:ph type="pic" sz="quarter" idx="40"/>
          </p:nvPr>
        </p:nvSpPr>
        <p:spPr>
          <a:xfrm>
            <a:off x="7833940" y="1818776"/>
            <a:ext cx="1482656" cy="1480833"/>
          </a:xfrm>
          <a:prstGeom prst="ellipse">
            <a:avLst/>
          </a:prstGeom>
        </p:spPr>
        <p:txBody>
          <a:bodyPr/>
          <a:lstStyle>
            <a:lvl1pPr marL="0" indent="0">
              <a:buNone/>
              <a:defRPr/>
            </a:lvl1pPr>
          </a:lstStyle>
          <a:p>
            <a:endParaRPr lang="en-US" dirty="0"/>
          </a:p>
        </p:txBody>
      </p:sp>
      <p:sp>
        <p:nvSpPr>
          <p:cNvPr id="11" name="Content Placeholder 5">
            <a:extLst>
              <a:ext uri="{FF2B5EF4-FFF2-40B4-BE49-F238E27FC236}">
                <a16:creationId xmlns:a16="http://schemas.microsoft.com/office/drawing/2014/main" id="{51FBE2FC-A83B-F7F9-67E1-00DB3ACEE1DE}"/>
              </a:ext>
            </a:extLst>
          </p:cNvPr>
          <p:cNvSpPr>
            <a:spLocks noGrp="1"/>
          </p:cNvSpPr>
          <p:nvPr>
            <p:ph sz="quarter" idx="41" hasCustomPrompt="1"/>
          </p:nvPr>
        </p:nvSpPr>
        <p:spPr>
          <a:xfrm>
            <a:off x="9481349" y="2216006"/>
            <a:ext cx="1777151" cy="280938"/>
          </a:xfrm>
        </p:spPr>
        <p:txBody>
          <a:bodyPr rIns="182880"/>
          <a:lstStyle>
            <a:lvl1pPr marL="0" indent="0">
              <a:lnSpc>
                <a:spcPts val="1400"/>
              </a:lnSpc>
              <a:buNone/>
              <a:defRPr sz="1400" b="1">
                <a:solidFill>
                  <a:schemeClr val="tx2"/>
                </a:solidFill>
                <a:latin typeface="+mj-lt"/>
              </a:defRPr>
            </a:lvl1pPr>
          </a:lstStyle>
          <a:p>
            <a:pPr lvl="0"/>
            <a:r>
              <a:rPr lang="en-US" dirty="0"/>
              <a:t>Name</a:t>
            </a:r>
          </a:p>
        </p:txBody>
      </p:sp>
      <p:sp>
        <p:nvSpPr>
          <p:cNvPr id="12" name="Content Placeholder 5">
            <a:extLst>
              <a:ext uri="{FF2B5EF4-FFF2-40B4-BE49-F238E27FC236}">
                <a16:creationId xmlns:a16="http://schemas.microsoft.com/office/drawing/2014/main" id="{2F447520-694F-8B08-3724-F6072EB48643}"/>
              </a:ext>
            </a:extLst>
          </p:cNvPr>
          <p:cNvSpPr>
            <a:spLocks noGrp="1"/>
          </p:cNvSpPr>
          <p:nvPr>
            <p:ph sz="quarter" idx="42" hasCustomPrompt="1"/>
          </p:nvPr>
        </p:nvSpPr>
        <p:spPr>
          <a:xfrm>
            <a:off x="9481349" y="2479553"/>
            <a:ext cx="1777151" cy="280938"/>
          </a:xfrm>
        </p:spPr>
        <p:txBody>
          <a:bodyPr rIns="182880"/>
          <a:lstStyle>
            <a:lvl1pPr marL="0" indent="0">
              <a:lnSpc>
                <a:spcPts val="1400"/>
              </a:lnSpc>
              <a:buNone/>
              <a:defRPr sz="1200" b="0">
                <a:solidFill>
                  <a:schemeClr val="tx2"/>
                </a:solidFill>
              </a:defRPr>
            </a:lvl1pPr>
          </a:lstStyle>
          <a:p>
            <a:pPr lvl="0"/>
            <a:r>
              <a:rPr lang="en-US" dirty="0"/>
              <a:t>Title</a:t>
            </a:r>
          </a:p>
        </p:txBody>
      </p:sp>
      <p:sp>
        <p:nvSpPr>
          <p:cNvPr id="16" name="Picture Placeholder 3">
            <a:extLst>
              <a:ext uri="{FF2B5EF4-FFF2-40B4-BE49-F238E27FC236}">
                <a16:creationId xmlns:a16="http://schemas.microsoft.com/office/drawing/2014/main" id="{7FE0C3F4-7BE7-B3E8-BB4A-F0895CE264DB}"/>
              </a:ext>
            </a:extLst>
          </p:cNvPr>
          <p:cNvSpPr>
            <a:spLocks noGrp="1"/>
          </p:cNvSpPr>
          <p:nvPr>
            <p:ph type="pic" sz="quarter" idx="43"/>
          </p:nvPr>
        </p:nvSpPr>
        <p:spPr>
          <a:xfrm>
            <a:off x="7833940" y="3778199"/>
            <a:ext cx="1482656" cy="1480833"/>
          </a:xfrm>
          <a:prstGeom prst="ellipse">
            <a:avLst/>
          </a:prstGeom>
        </p:spPr>
        <p:txBody>
          <a:bodyPr/>
          <a:lstStyle>
            <a:lvl1pPr marL="0" indent="0">
              <a:buNone/>
              <a:defRPr/>
            </a:lvl1pPr>
          </a:lstStyle>
          <a:p>
            <a:endParaRPr lang="en-US" dirty="0"/>
          </a:p>
        </p:txBody>
      </p:sp>
      <p:sp>
        <p:nvSpPr>
          <p:cNvPr id="17" name="Content Placeholder 5">
            <a:extLst>
              <a:ext uri="{FF2B5EF4-FFF2-40B4-BE49-F238E27FC236}">
                <a16:creationId xmlns:a16="http://schemas.microsoft.com/office/drawing/2014/main" id="{20E13771-B36A-09FB-2D35-1DE0EB2EEDDA}"/>
              </a:ext>
            </a:extLst>
          </p:cNvPr>
          <p:cNvSpPr>
            <a:spLocks noGrp="1"/>
          </p:cNvSpPr>
          <p:nvPr>
            <p:ph sz="quarter" idx="44" hasCustomPrompt="1"/>
          </p:nvPr>
        </p:nvSpPr>
        <p:spPr>
          <a:xfrm>
            <a:off x="9481349" y="4175429"/>
            <a:ext cx="1777151" cy="280938"/>
          </a:xfrm>
        </p:spPr>
        <p:txBody>
          <a:bodyPr rIns="182880"/>
          <a:lstStyle>
            <a:lvl1pPr marL="0" indent="0">
              <a:lnSpc>
                <a:spcPts val="1400"/>
              </a:lnSpc>
              <a:buNone/>
              <a:defRPr sz="1400" b="1">
                <a:solidFill>
                  <a:schemeClr val="tx2"/>
                </a:solidFill>
                <a:latin typeface="+mj-lt"/>
              </a:defRPr>
            </a:lvl1pPr>
          </a:lstStyle>
          <a:p>
            <a:pPr lvl="0"/>
            <a:r>
              <a:rPr lang="en-US" dirty="0"/>
              <a:t>Name</a:t>
            </a:r>
          </a:p>
        </p:txBody>
      </p:sp>
      <p:sp>
        <p:nvSpPr>
          <p:cNvPr id="18" name="Content Placeholder 5">
            <a:extLst>
              <a:ext uri="{FF2B5EF4-FFF2-40B4-BE49-F238E27FC236}">
                <a16:creationId xmlns:a16="http://schemas.microsoft.com/office/drawing/2014/main" id="{DD03F4F4-E400-A230-190A-1690A332AAAA}"/>
              </a:ext>
            </a:extLst>
          </p:cNvPr>
          <p:cNvSpPr>
            <a:spLocks noGrp="1"/>
          </p:cNvSpPr>
          <p:nvPr>
            <p:ph sz="quarter" idx="45" hasCustomPrompt="1"/>
          </p:nvPr>
        </p:nvSpPr>
        <p:spPr>
          <a:xfrm>
            <a:off x="9481349" y="4438976"/>
            <a:ext cx="1777151" cy="280938"/>
          </a:xfrm>
        </p:spPr>
        <p:txBody>
          <a:bodyPr rIns="182880"/>
          <a:lstStyle>
            <a:lvl1pPr marL="0" indent="0">
              <a:lnSpc>
                <a:spcPts val="1400"/>
              </a:lnSpc>
              <a:buNone/>
              <a:defRPr sz="1200" b="0">
                <a:solidFill>
                  <a:schemeClr val="tx2"/>
                </a:solidFill>
              </a:defRPr>
            </a:lvl1pPr>
          </a:lstStyle>
          <a:p>
            <a:pPr lvl="0"/>
            <a:r>
              <a:rPr lang="en-US" dirty="0"/>
              <a:t>Title</a:t>
            </a:r>
          </a:p>
        </p:txBody>
      </p:sp>
    </p:spTree>
    <p:extLst>
      <p:ext uri="{BB962C8B-B14F-4D97-AF65-F5344CB8AC3E}">
        <p14:creationId xmlns:p14="http://schemas.microsoft.com/office/powerpoint/2010/main" val="37147416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C11411F-5735-118C-EFB5-F9C4C2E503C6}"/>
              </a:ext>
            </a:extLst>
          </p:cNvPr>
          <p:cNvSpPr/>
          <p:nvPr userDrawn="1"/>
        </p:nvSpPr>
        <p:spPr>
          <a:xfrm>
            <a:off x="457200" y="3429000"/>
            <a:ext cx="11274425" cy="270420"/>
          </a:xfrm>
          <a:prstGeom prst="roundRect">
            <a:avLst>
              <a:gd name="adj" fmla="val 50000"/>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2" name="Title 1">
            <a:extLst>
              <a:ext uri="{FF2B5EF4-FFF2-40B4-BE49-F238E27FC236}">
                <a16:creationId xmlns:a16="http://schemas.microsoft.com/office/drawing/2014/main" id="{82EBA42E-B110-8220-3042-6C319DAA00E1}"/>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AC0DCA58-6993-3F07-52A1-FE3C34912127}"/>
              </a:ext>
            </a:extLst>
          </p:cNvPr>
          <p:cNvSpPr>
            <a:spLocks noGrp="1"/>
          </p:cNvSpPr>
          <p:nvPr>
            <p:ph type="body" sz="quarter" idx="13"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
        <p:nvSpPr>
          <p:cNvPr id="4" name="Text Placeholder 3">
            <a:extLst>
              <a:ext uri="{FF2B5EF4-FFF2-40B4-BE49-F238E27FC236}">
                <a16:creationId xmlns:a16="http://schemas.microsoft.com/office/drawing/2014/main" id="{1706A541-DD18-12DC-A81B-D7CDFADB9B3E}"/>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5266429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meline with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1355290" y="2619809"/>
            <a:ext cx="2342617" cy="3339556"/>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900"/>
              </a:spcAft>
              <a:tabLst/>
              <a:defRPr sz="1200"/>
            </a:lvl1pPr>
            <a:lvl2pPr>
              <a:defRPr sz="1600"/>
            </a:lvl2pPr>
            <a:lvl3pPr>
              <a:defRPr sz="1600"/>
            </a:lvl3pPr>
            <a:lvl4pPr>
              <a:defRPr sz="1600"/>
            </a:lvl4pPr>
            <a:lvl5pPr>
              <a:defRPr sz="1600"/>
            </a:lvl5pPr>
          </a:lstStyle>
          <a:p>
            <a:pPr lvl="0"/>
            <a:r>
              <a:rPr lang="en-US" dirty="0"/>
              <a:t>Click to edit master text styles</a:t>
            </a:r>
          </a:p>
        </p:txBody>
      </p:sp>
      <p:cxnSp>
        <p:nvCxnSpPr>
          <p:cNvPr id="24" name="Straight Connector 23">
            <a:extLst>
              <a:ext uri="{FF2B5EF4-FFF2-40B4-BE49-F238E27FC236}">
                <a16:creationId xmlns:a16="http://schemas.microsoft.com/office/drawing/2014/main" id="{A7324F6E-8FB6-C28A-2A02-E81E88138866}"/>
              </a:ext>
            </a:extLst>
          </p:cNvPr>
          <p:cNvCxnSpPr>
            <a:cxnSpLocks/>
          </p:cNvCxnSpPr>
          <p:nvPr userDrawn="1"/>
        </p:nvCxnSpPr>
        <p:spPr>
          <a:xfrm>
            <a:off x="1328488" y="2092674"/>
            <a:ext cx="10335510" cy="0"/>
          </a:xfrm>
          <a:prstGeom prst="line">
            <a:avLst/>
          </a:prstGeom>
          <a:ln w="12700">
            <a:solidFill>
              <a:schemeClr val="accent2"/>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32" name="Content Placeholder 5">
            <a:extLst>
              <a:ext uri="{FF2B5EF4-FFF2-40B4-BE49-F238E27FC236}">
                <a16:creationId xmlns:a16="http://schemas.microsoft.com/office/drawing/2014/main" id="{21CBEF5E-89FF-C043-6577-A754811E8A21}"/>
              </a:ext>
            </a:extLst>
          </p:cNvPr>
          <p:cNvSpPr>
            <a:spLocks noGrp="1"/>
          </p:cNvSpPr>
          <p:nvPr>
            <p:ph sz="quarter" idx="12" hasCustomPrompt="1"/>
          </p:nvPr>
        </p:nvSpPr>
        <p:spPr>
          <a:xfrm>
            <a:off x="3944216" y="2619809"/>
            <a:ext cx="2342617" cy="3339556"/>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9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CD35B333-2BC8-7286-1A97-FA45023D07E8}"/>
              </a:ext>
            </a:extLst>
          </p:cNvPr>
          <p:cNvSpPr>
            <a:spLocks noGrp="1"/>
          </p:cNvSpPr>
          <p:nvPr>
            <p:ph sz="quarter" idx="13" hasCustomPrompt="1"/>
          </p:nvPr>
        </p:nvSpPr>
        <p:spPr>
          <a:xfrm>
            <a:off x="6533142" y="2619809"/>
            <a:ext cx="2342617" cy="3339556"/>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9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CB8025FD-B1A9-68BC-B198-FD3C4B6CE0D3}"/>
              </a:ext>
            </a:extLst>
          </p:cNvPr>
          <p:cNvSpPr>
            <a:spLocks noGrp="1"/>
          </p:cNvSpPr>
          <p:nvPr>
            <p:ph sz="quarter" idx="14" hasCustomPrompt="1"/>
          </p:nvPr>
        </p:nvSpPr>
        <p:spPr>
          <a:xfrm>
            <a:off x="9122067" y="2619809"/>
            <a:ext cx="2342617" cy="3339556"/>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9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8828C91-6C25-5D7F-D012-39AAC95EA98E}"/>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DC4DED3-4D76-0AA5-C420-0ED1C4F72BBC}"/>
              </a:ext>
            </a:extLst>
          </p:cNvPr>
          <p:cNvSpPr>
            <a:spLocks noGrp="1"/>
          </p:cNvSpPr>
          <p:nvPr>
            <p:ph type="body" sz="quarter" idx="16" hasCustomPrompt="1"/>
          </p:nvPr>
        </p:nvSpPr>
        <p:spPr>
          <a:xfrm>
            <a:off x="457200" y="1860338"/>
            <a:ext cx="728367" cy="442224"/>
          </a:xfrm>
        </p:spPr>
        <p:txBody>
          <a:bodyPr anchor="ctr"/>
          <a:lstStyle>
            <a:lvl1pPr marL="0" indent="0">
              <a:buNone/>
              <a:defRPr sz="1400">
                <a:solidFill>
                  <a:schemeClr val="tx2"/>
                </a:solidFill>
                <a:latin typeface="+mj-lt"/>
              </a:defRPr>
            </a:lvl1pPr>
          </a:lstStyle>
          <a:p>
            <a:pPr lvl="0"/>
            <a:r>
              <a:rPr lang="en-US" dirty="0"/>
              <a:t>Month</a:t>
            </a:r>
          </a:p>
        </p:txBody>
      </p:sp>
      <p:sp>
        <p:nvSpPr>
          <p:cNvPr id="5" name="Text Placeholder 14">
            <a:extLst>
              <a:ext uri="{FF2B5EF4-FFF2-40B4-BE49-F238E27FC236}">
                <a16:creationId xmlns:a16="http://schemas.microsoft.com/office/drawing/2014/main" id="{CD63FF78-0448-EB20-C9BC-8700B66AA1DD}"/>
              </a:ext>
            </a:extLst>
          </p:cNvPr>
          <p:cNvSpPr>
            <a:spLocks noGrp="1" noChangeAspect="1"/>
          </p:cNvSpPr>
          <p:nvPr>
            <p:ph type="body" sz="quarter" idx="10" hasCustomPrompt="1"/>
          </p:nvPr>
        </p:nvSpPr>
        <p:spPr>
          <a:xfrm>
            <a:off x="2209244" y="1775320"/>
            <a:ext cx="634707" cy="634707"/>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6" name="Text Placeholder 14">
            <a:extLst>
              <a:ext uri="{FF2B5EF4-FFF2-40B4-BE49-F238E27FC236}">
                <a16:creationId xmlns:a16="http://schemas.microsoft.com/office/drawing/2014/main" id="{C3A845AC-F163-E55F-7B3E-933259471481}"/>
              </a:ext>
            </a:extLst>
          </p:cNvPr>
          <p:cNvSpPr>
            <a:spLocks noGrp="1" noChangeAspect="1"/>
          </p:cNvSpPr>
          <p:nvPr>
            <p:ph type="body" sz="quarter" idx="17" hasCustomPrompt="1"/>
          </p:nvPr>
        </p:nvSpPr>
        <p:spPr>
          <a:xfrm>
            <a:off x="4798170" y="1767034"/>
            <a:ext cx="634707" cy="634707"/>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7" name="Text Placeholder 14">
            <a:extLst>
              <a:ext uri="{FF2B5EF4-FFF2-40B4-BE49-F238E27FC236}">
                <a16:creationId xmlns:a16="http://schemas.microsoft.com/office/drawing/2014/main" id="{9578011D-5BDA-B523-B95A-6CB7A4368F3B}"/>
              </a:ext>
            </a:extLst>
          </p:cNvPr>
          <p:cNvSpPr>
            <a:spLocks noGrp="1" noChangeAspect="1"/>
          </p:cNvSpPr>
          <p:nvPr>
            <p:ph type="body" sz="quarter" idx="18" hasCustomPrompt="1"/>
          </p:nvPr>
        </p:nvSpPr>
        <p:spPr>
          <a:xfrm>
            <a:off x="7387096" y="1814543"/>
            <a:ext cx="634707" cy="634707"/>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Tree>
    <p:extLst>
      <p:ext uri="{BB962C8B-B14F-4D97-AF65-F5344CB8AC3E}">
        <p14:creationId xmlns:p14="http://schemas.microsoft.com/office/powerpoint/2010/main" val="10895921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meline with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57477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2" name="Content Placeholder 5">
            <a:extLst>
              <a:ext uri="{FF2B5EF4-FFF2-40B4-BE49-F238E27FC236}">
                <a16:creationId xmlns:a16="http://schemas.microsoft.com/office/drawing/2014/main" id="{21CBEF5E-89FF-C043-6577-A754811E8A21}"/>
              </a:ext>
            </a:extLst>
          </p:cNvPr>
          <p:cNvSpPr>
            <a:spLocks noGrp="1"/>
          </p:cNvSpPr>
          <p:nvPr>
            <p:ph sz="quarter" idx="12" hasCustomPrompt="1"/>
          </p:nvPr>
        </p:nvSpPr>
        <p:spPr>
          <a:xfrm>
            <a:off x="263450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CD35B333-2BC8-7286-1A97-FA45023D07E8}"/>
              </a:ext>
            </a:extLst>
          </p:cNvPr>
          <p:cNvSpPr>
            <a:spLocks noGrp="1"/>
          </p:cNvSpPr>
          <p:nvPr>
            <p:ph sz="quarter" idx="13" hasCustomPrompt="1"/>
          </p:nvPr>
        </p:nvSpPr>
        <p:spPr>
          <a:xfrm>
            <a:off x="469423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CB8025FD-B1A9-68BC-B198-FD3C4B6CE0D3}"/>
              </a:ext>
            </a:extLst>
          </p:cNvPr>
          <p:cNvSpPr>
            <a:spLocks noGrp="1"/>
          </p:cNvSpPr>
          <p:nvPr>
            <p:ph sz="quarter" idx="14" hasCustomPrompt="1"/>
          </p:nvPr>
        </p:nvSpPr>
        <p:spPr>
          <a:xfrm>
            <a:off x="675396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5" name="Content Placeholder 5">
            <a:extLst>
              <a:ext uri="{FF2B5EF4-FFF2-40B4-BE49-F238E27FC236}">
                <a16:creationId xmlns:a16="http://schemas.microsoft.com/office/drawing/2014/main" id="{790AECB6-CAFB-B330-61A3-9292D2DFA563}"/>
              </a:ext>
            </a:extLst>
          </p:cNvPr>
          <p:cNvSpPr>
            <a:spLocks noGrp="1"/>
          </p:cNvSpPr>
          <p:nvPr>
            <p:ph sz="quarter" idx="15" hasCustomPrompt="1"/>
          </p:nvPr>
        </p:nvSpPr>
        <p:spPr>
          <a:xfrm>
            <a:off x="8813691" y="2619811"/>
            <a:ext cx="2647839" cy="2907324"/>
          </a:xfrm>
          <a:prstGeom prst="roundRect">
            <a:avLst>
              <a:gd name="adj" fmla="val 10771"/>
            </a:avLst>
          </a:prstGeom>
          <a:solidFill>
            <a:schemeClr val="bg1">
              <a:lumMod val="95000"/>
            </a:schemeClr>
          </a:solidFill>
          <a:ln>
            <a:noFill/>
          </a:ln>
        </p:spPr>
        <p:txBody>
          <a:bodyPr lIns="91440" tIns="91440" rIns="91440"/>
          <a:lstStyle>
            <a:lvl1pPr marL="179388" indent="-169863">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8828C91-6C25-5D7F-D012-39AAC95EA98E}"/>
              </a:ext>
            </a:extLst>
          </p:cNvPr>
          <p:cNvSpPr>
            <a:spLocks noGrp="1"/>
          </p:cNvSpPr>
          <p:nvPr>
            <p:ph type="title"/>
          </p:nvPr>
        </p:nvSpPr>
        <p:spPr/>
        <p:txBody>
          <a:bodyPr/>
          <a:lstStyle/>
          <a:p>
            <a:r>
              <a:rPr lang="en-US"/>
              <a:t>Click to edit Master title style</a:t>
            </a:r>
          </a:p>
        </p:txBody>
      </p:sp>
      <p:sp>
        <p:nvSpPr>
          <p:cNvPr id="17" name="Text Placeholder 14">
            <a:extLst>
              <a:ext uri="{FF2B5EF4-FFF2-40B4-BE49-F238E27FC236}">
                <a16:creationId xmlns:a16="http://schemas.microsoft.com/office/drawing/2014/main" id="{961CBD6B-F85A-3EC4-BF0A-20F93158EDBC}"/>
              </a:ext>
            </a:extLst>
          </p:cNvPr>
          <p:cNvSpPr>
            <a:spLocks noGrp="1" noChangeAspect="1"/>
          </p:cNvSpPr>
          <p:nvPr>
            <p:ph type="body" sz="quarter" idx="10" hasCustomPrompt="1"/>
          </p:nvPr>
        </p:nvSpPr>
        <p:spPr>
          <a:xfrm>
            <a:off x="1227779" y="1829006"/>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22" name="Text Placeholder 14">
            <a:extLst>
              <a:ext uri="{FF2B5EF4-FFF2-40B4-BE49-F238E27FC236}">
                <a16:creationId xmlns:a16="http://schemas.microsoft.com/office/drawing/2014/main" id="{64C46CAF-0B29-8414-F191-6393E5E56084}"/>
              </a:ext>
            </a:extLst>
          </p:cNvPr>
          <p:cNvSpPr>
            <a:spLocks noGrp="1" noChangeAspect="1"/>
          </p:cNvSpPr>
          <p:nvPr>
            <p:ph type="body" sz="quarter" idx="17" hasCustomPrompt="1"/>
          </p:nvPr>
        </p:nvSpPr>
        <p:spPr>
          <a:xfrm>
            <a:off x="3286656" y="1813510"/>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30" name="Text Placeholder 14">
            <a:extLst>
              <a:ext uri="{FF2B5EF4-FFF2-40B4-BE49-F238E27FC236}">
                <a16:creationId xmlns:a16="http://schemas.microsoft.com/office/drawing/2014/main" id="{92FC741A-8186-443E-AEF5-AD411ED4477C}"/>
              </a:ext>
            </a:extLst>
          </p:cNvPr>
          <p:cNvSpPr>
            <a:spLocks noGrp="1" noChangeAspect="1"/>
          </p:cNvSpPr>
          <p:nvPr>
            <p:ph type="body" sz="quarter" idx="18" hasCustomPrompt="1"/>
          </p:nvPr>
        </p:nvSpPr>
        <p:spPr>
          <a:xfrm>
            <a:off x="5300477" y="1813510"/>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31" name="Text Placeholder 14">
            <a:extLst>
              <a:ext uri="{FF2B5EF4-FFF2-40B4-BE49-F238E27FC236}">
                <a16:creationId xmlns:a16="http://schemas.microsoft.com/office/drawing/2014/main" id="{34655C4F-8B69-4417-DE68-6CF3268FD535}"/>
              </a:ext>
            </a:extLst>
          </p:cNvPr>
          <p:cNvSpPr>
            <a:spLocks noGrp="1" noChangeAspect="1"/>
          </p:cNvSpPr>
          <p:nvPr>
            <p:ph type="body" sz="quarter" idx="19" hasCustomPrompt="1"/>
          </p:nvPr>
        </p:nvSpPr>
        <p:spPr>
          <a:xfrm>
            <a:off x="7406969" y="1825383"/>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3" name="Rounded Rectangle 17">
            <a:extLst>
              <a:ext uri="{FF2B5EF4-FFF2-40B4-BE49-F238E27FC236}">
                <a16:creationId xmlns:a16="http://schemas.microsoft.com/office/drawing/2014/main" id="{618B19F2-767B-DCCA-21BF-131875F1DC4E}"/>
              </a:ext>
            </a:extLst>
          </p:cNvPr>
          <p:cNvSpPr/>
          <p:nvPr userDrawn="1"/>
        </p:nvSpPr>
        <p:spPr>
          <a:xfrm>
            <a:off x="9491937" y="1891726"/>
            <a:ext cx="1291345" cy="401896"/>
          </a:xfrm>
          <a:prstGeom prst="roundRect">
            <a:avLst>
              <a:gd name="adj" fmla="val 238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b="1" dirty="0">
                <a:solidFill>
                  <a:schemeClr val="bg1"/>
                </a:solidFill>
                <a:latin typeface="+mj-lt"/>
              </a:rPr>
              <a:t>Ongoing</a:t>
            </a:r>
          </a:p>
        </p:txBody>
      </p:sp>
      <p:sp>
        <p:nvSpPr>
          <p:cNvPr id="4" name="Text Placeholder 3">
            <a:extLst>
              <a:ext uri="{FF2B5EF4-FFF2-40B4-BE49-F238E27FC236}">
                <a16:creationId xmlns:a16="http://schemas.microsoft.com/office/drawing/2014/main" id="{200CBB8A-4A54-253F-F34E-C0BB4EEFB22E}"/>
              </a:ext>
            </a:extLst>
          </p:cNvPr>
          <p:cNvSpPr>
            <a:spLocks noGrp="1"/>
          </p:cNvSpPr>
          <p:nvPr>
            <p:ph type="body" sz="quarter" idx="20"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3312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2749316" y="4015410"/>
            <a:ext cx="8833084" cy="1616764"/>
          </a:xfrm>
        </p:spPr>
        <p:txBody>
          <a:bodyPr anchor="b"/>
          <a:lstStyle>
            <a:lvl1pPr>
              <a:defRPr sz="2800">
                <a:solidFill>
                  <a:schemeClr val="tx1"/>
                </a:solidFill>
              </a:defRPr>
            </a:lvl1pPr>
          </a:lstStyle>
          <a:p>
            <a:r>
              <a:rPr lang="en-US" dirty="0"/>
              <a:t>Click to add title</a:t>
            </a:r>
          </a:p>
        </p:txBody>
      </p:sp>
      <p:sp>
        <p:nvSpPr>
          <p:cNvPr id="2" name="Picture Placeholder 5">
            <a:extLst>
              <a:ext uri="{FF2B5EF4-FFF2-40B4-BE49-F238E27FC236}">
                <a16:creationId xmlns:a16="http://schemas.microsoft.com/office/drawing/2014/main" id="{B3A6F49C-9529-2B02-37AF-AEF8708A2F2A}"/>
              </a:ext>
            </a:extLst>
          </p:cNvPr>
          <p:cNvSpPr>
            <a:spLocks noGrp="1"/>
          </p:cNvSpPr>
          <p:nvPr>
            <p:ph type="pic" sz="quarter" idx="21" hasCustomPrompt="1"/>
          </p:nvPr>
        </p:nvSpPr>
        <p:spPr>
          <a:xfrm>
            <a:off x="248920" y="250375"/>
            <a:ext cx="11694160" cy="3407225"/>
          </a:xfrm>
          <a:prstGeom prst="roundRect">
            <a:avLst>
              <a:gd name="adj" fmla="val 8578"/>
            </a:avLst>
          </a:prstGeom>
          <a:solidFill>
            <a:schemeClr val="bg1">
              <a:lumMod val="95000"/>
            </a:schemeClr>
          </a:solidFill>
        </p:spPr>
        <p:txBody>
          <a:bodyPr/>
          <a:lstStyle>
            <a:lvl1pPr>
              <a:defRPr b="0" i="0"/>
            </a:lvl1pPr>
          </a:lstStyle>
          <a:p>
            <a:r>
              <a:rPr lang="en-US" dirty="0"/>
              <a:t>Click to add picture</a:t>
            </a:r>
          </a:p>
        </p:txBody>
      </p:sp>
    </p:spTree>
    <p:extLst>
      <p:ext uri="{BB962C8B-B14F-4D97-AF65-F5344CB8AC3E}">
        <p14:creationId xmlns:p14="http://schemas.microsoft.com/office/powerpoint/2010/main" val="28107089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meline with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57477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2" name="Content Placeholder 5">
            <a:extLst>
              <a:ext uri="{FF2B5EF4-FFF2-40B4-BE49-F238E27FC236}">
                <a16:creationId xmlns:a16="http://schemas.microsoft.com/office/drawing/2014/main" id="{21CBEF5E-89FF-C043-6577-A754811E8A21}"/>
              </a:ext>
            </a:extLst>
          </p:cNvPr>
          <p:cNvSpPr>
            <a:spLocks noGrp="1"/>
          </p:cNvSpPr>
          <p:nvPr>
            <p:ph sz="quarter" idx="12" hasCustomPrompt="1"/>
          </p:nvPr>
        </p:nvSpPr>
        <p:spPr>
          <a:xfrm>
            <a:off x="263450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CD35B333-2BC8-7286-1A97-FA45023D07E8}"/>
              </a:ext>
            </a:extLst>
          </p:cNvPr>
          <p:cNvSpPr>
            <a:spLocks noGrp="1"/>
          </p:cNvSpPr>
          <p:nvPr>
            <p:ph sz="quarter" idx="13" hasCustomPrompt="1"/>
          </p:nvPr>
        </p:nvSpPr>
        <p:spPr>
          <a:xfrm>
            <a:off x="469423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CB8025FD-B1A9-68BC-B198-FD3C4B6CE0D3}"/>
              </a:ext>
            </a:extLst>
          </p:cNvPr>
          <p:cNvSpPr>
            <a:spLocks noGrp="1"/>
          </p:cNvSpPr>
          <p:nvPr>
            <p:ph sz="quarter" idx="14" hasCustomPrompt="1"/>
          </p:nvPr>
        </p:nvSpPr>
        <p:spPr>
          <a:xfrm>
            <a:off x="675396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8828C91-6C25-5D7F-D012-39AAC95EA98E}"/>
              </a:ext>
            </a:extLst>
          </p:cNvPr>
          <p:cNvSpPr>
            <a:spLocks noGrp="1"/>
          </p:cNvSpPr>
          <p:nvPr>
            <p:ph type="title"/>
          </p:nvPr>
        </p:nvSpPr>
        <p:spPr/>
        <p:txBody>
          <a:bodyPr/>
          <a:lstStyle/>
          <a:p>
            <a:r>
              <a:rPr lang="en-US"/>
              <a:t>Click to edit Master title style</a:t>
            </a:r>
          </a:p>
        </p:txBody>
      </p:sp>
      <p:sp>
        <p:nvSpPr>
          <p:cNvPr id="5" name="Content Placeholder 5">
            <a:extLst>
              <a:ext uri="{FF2B5EF4-FFF2-40B4-BE49-F238E27FC236}">
                <a16:creationId xmlns:a16="http://schemas.microsoft.com/office/drawing/2014/main" id="{9EC16335-D1C5-5355-C131-3615E2C3796A}"/>
              </a:ext>
            </a:extLst>
          </p:cNvPr>
          <p:cNvSpPr>
            <a:spLocks noGrp="1"/>
          </p:cNvSpPr>
          <p:nvPr>
            <p:ph sz="quarter" idx="20" hasCustomPrompt="1"/>
          </p:nvPr>
        </p:nvSpPr>
        <p:spPr>
          <a:xfrm>
            <a:off x="8813692" y="2623434"/>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29ECAB57-F179-5F97-0B36-549082512B2F}"/>
              </a:ext>
            </a:extLst>
          </p:cNvPr>
          <p:cNvCxnSpPr>
            <a:cxnSpLocks/>
          </p:cNvCxnSpPr>
          <p:nvPr userDrawn="1"/>
        </p:nvCxnSpPr>
        <p:spPr>
          <a:xfrm>
            <a:off x="667304" y="2092674"/>
            <a:ext cx="10335510" cy="0"/>
          </a:xfrm>
          <a:prstGeom prst="line">
            <a:avLst/>
          </a:prstGeom>
          <a:ln w="12700">
            <a:solidFill>
              <a:schemeClr val="accent2"/>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961CBD6B-F85A-3EC4-BF0A-20F93158EDBC}"/>
              </a:ext>
            </a:extLst>
          </p:cNvPr>
          <p:cNvSpPr>
            <a:spLocks noGrp="1" noChangeAspect="1"/>
          </p:cNvSpPr>
          <p:nvPr>
            <p:ph type="body" sz="quarter" idx="10" hasCustomPrompt="1"/>
          </p:nvPr>
        </p:nvSpPr>
        <p:spPr>
          <a:xfrm>
            <a:off x="1227779" y="1829006"/>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22" name="Text Placeholder 14">
            <a:extLst>
              <a:ext uri="{FF2B5EF4-FFF2-40B4-BE49-F238E27FC236}">
                <a16:creationId xmlns:a16="http://schemas.microsoft.com/office/drawing/2014/main" id="{64C46CAF-0B29-8414-F191-6393E5E56084}"/>
              </a:ext>
            </a:extLst>
          </p:cNvPr>
          <p:cNvSpPr>
            <a:spLocks noGrp="1" noChangeAspect="1"/>
          </p:cNvSpPr>
          <p:nvPr>
            <p:ph type="body" sz="quarter" idx="17" hasCustomPrompt="1"/>
          </p:nvPr>
        </p:nvSpPr>
        <p:spPr>
          <a:xfrm>
            <a:off x="3286656" y="1813510"/>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30" name="Text Placeholder 14">
            <a:extLst>
              <a:ext uri="{FF2B5EF4-FFF2-40B4-BE49-F238E27FC236}">
                <a16:creationId xmlns:a16="http://schemas.microsoft.com/office/drawing/2014/main" id="{92FC741A-8186-443E-AEF5-AD411ED4477C}"/>
              </a:ext>
            </a:extLst>
          </p:cNvPr>
          <p:cNvSpPr>
            <a:spLocks noGrp="1" noChangeAspect="1"/>
          </p:cNvSpPr>
          <p:nvPr>
            <p:ph type="body" sz="quarter" idx="18" hasCustomPrompt="1"/>
          </p:nvPr>
        </p:nvSpPr>
        <p:spPr>
          <a:xfrm>
            <a:off x="5300477" y="1813510"/>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31" name="Text Placeholder 14">
            <a:extLst>
              <a:ext uri="{FF2B5EF4-FFF2-40B4-BE49-F238E27FC236}">
                <a16:creationId xmlns:a16="http://schemas.microsoft.com/office/drawing/2014/main" id="{34655C4F-8B69-4417-DE68-6CF3268FD535}"/>
              </a:ext>
            </a:extLst>
          </p:cNvPr>
          <p:cNvSpPr>
            <a:spLocks noGrp="1" noChangeAspect="1"/>
          </p:cNvSpPr>
          <p:nvPr>
            <p:ph type="body" sz="quarter" idx="19" hasCustomPrompt="1"/>
          </p:nvPr>
        </p:nvSpPr>
        <p:spPr>
          <a:xfrm>
            <a:off x="7406969" y="1825383"/>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6" name="Text Placeholder 14">
            <a:extLst>
              <a:ext uri="{FF2B5EF4-FFF2-40B4-BE49-F238E27FC236}">
                <a16:creationId xmlns:a16="http://schemas.microsoft.com/office/drawing/2014/main" id="{C424D422-539A-6A34-A4C1-ED5AC7917C2C}"/>
              </a:ext>
            </a:extLst>
          </p:cNvPr>
          <p:cNvSpPr>
            <a:spLocks noGrp="1" noChangeAspect="1"/>
          </p:cNvSpPr>
          <p:nvPr>
            <p:ph type="body" sz="quarter" idx="21" hasCustomPrompt="1"/>
          </p:nvPr>
        </p:nvSpPr>
        <p:spPr>
          <a:xfrm>
            <a:off x="9466699" y="1829006"/>
            <a:ext cx="534582" cy="534582"/>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Tree>
    <p:extLst>
      <p:ext uri="{BB962C8B-B14F-4D97-AF65-F5344CB8AC3E}">
        <p14:creationId xmlns:p14="http://schemas.microsoft.com/office/powerpoint/2010/main" val="12509501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4E1B7DA-893E-D827-9267-15935BF9C373}"/>
              </a:ext>
            </a:extLst>
          </p:cNvPr>
          <p:cNvSpPr/>
          <p:nvPr userDrawn="1"/>
        </p:nvSpPr>
        <p:spPr>
          <a:xfrm>
            <a:off x="-512465" y="1985074"/>
            <a:ext cx="12388780" cy="3758080"/>
          </a:xfrm>
          <a:prstGeom prst="roundRect">
            <a:avLst>
              <a:gd name="adj" fmla="val 8275"/>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7" name="Content Placeholder 5">
            <a:extLst>
              <a:ext uri="{FF2B5EF4-FFF2-40B4-BE49-F238E27FC236}">
                <a16:creationId xmlns:a16="http://schemas.microsoft.com/office/drawing/2014/main" id="{7511810C-38B1-270F-7F0F-5AEC7CE000A7}"/>
              </a:ext>
            </a:extLst>
          </p:cNvPr>
          <p:cNvSpPr>
            <a:spLocks noGrp="1"/>
          </p:cNvSpPr>
          <p:nvPr>
            <p:ph sz="quarter" idx="11" hasCustomPrompt="1"/>
          </p:nvPr>
        </p:nvSpPr>
        <p:spPr>
          <a:xfrm>
            <a:off x="882174" y="2206137"/>
            <a:ext cx="1840596" cy="3315955"/>
          </a:xfrm>
          <a:prstGeom prst="roundRect">
            <a:avLst>
              <a:gd name="adj" fmla="val 10771"/>
            </a:avLst>
          </a:prstGeom>
          <a:solidFill>
            <a:schemeClr val="bg1"/>
          </a:solidFill>
          <a:ln>
            <a:noFill/>
          </a:ln>
        </p:spPr>
        <p:txBody>
          <a:bodyPr lIns="91440" tIns="1097280" rIns="9144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9" name="Content Placeholder 5">
            <a:extLst>
              <a:ext uri="{FF2B5EF4-FFF2-40B4-BE49-F238E27FC236}">
                <a16:creationId xmlns:a16="http://schemas.microsoft.com/office/drawing/2014/main" id="{84E4A71E-C591-0C10-8C7A-613328C3CA7E}"/>
              </a:ext>
            </a:extLst>
          </p:cNvPr>
          <p:cNvSpPr>
            <a:spLocks noGrp="1"/>
          </p:cNvSpPr>
          <p:nvPr>
            <p:ph sz="quarter" idx="12" hasCustomPrompt="1"/>
          </p:nvPr>
        </p:nvSpPr>
        <p:spPr>
          <a:xfrm>
            <a:off x="2941904" y="2206137"/>
            <a:ext cx="1840596" cy="3315955"/>
          </a:xfrm>
          <a:prstGeom prst="roundRect">
            <a:avLst>
              <a:gd name="adj" fmla="val 10771"/>
            </a:avLst>
          </a:prstGeom>
          <a:solidFill>
            <a:schemeClr val="bg1"/>
          </a:solidFill>
          <a:ln>
            <a:noFill/>
          </a:ln>
        </p:spPr>
        <p:txBody>
          <a:bodyPr lIns="91440" tIns="1097280" rIns="9144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4273BC65-2101-559B-DE4C-595943AE0764}"/>
              </a:ext>
            </a:extLst>
          </p:cNvPr>
          <p:cNvSpPr>
            <a:spLocks noGrp="1"/>
          </p:cNvSpPr>
          <p:nvPr>
            <p:ph sz="quarter" idx="13" hasCustomPrompt="1"/>
          </p:nvPr>
        </p:nvSpPr>
        <p:spPr>
          <a:xfrm>
            <a:off x="5001634" y="2206137"/>
            <a:ext cx="1840596" cy="3315955"/>
          </a:xfrm>
          <a:prstGeom prst="roundRect">
            <a:avLst>
              <a:gd name="adj" fmla="val 10771"/>
            </a:avLst>
          </a:prstGeom>
          <a:solidFill>
            <a:schemeClr val="bg1"/>
          </a:solidFill>
          <a:ln>
            <a:noFill/>
          </a:ln>
        </p:spPr>
        <p:txBody>
          <a:bodyPr lIns="91440" tIns="1097280" rIns="9144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8EE08E9D-4C6D-92EB-2A8D-DFD0FCDC0F4F}"/>
              </a:ext>
            </a:extLst>
          </p:cNvPr>
          <p:cNvSpPr>
            <a:spLocks noGrp="1"/>
          </p:cNvSpPr>
          <p:nvPr>
            <p:ph sz="quarter" idx="14" hasCustomPrompt="1"/>
          </p:nvPr>
        </p:nvSpPr>
        <p:spPr>
          <a:xfrm>
            <a:off x="7401449" y="2657475"/>
            <a:ext cx="3657600" cy="2201427"/>
          </a:xfrm>
          <a:prstGeom prst="roundRect">
            <a:avLst>
              <a:gd name="adj" fmla="val 0"/>
            </a:avLst>
          </a:prstGeom>
          <a:no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CE4A4B8-4258-3833-041D-F63EAE92AF30}"/>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60719B46-30B2-F9AE-2046-9607962C12B3}"/>
              </a:ext>
            </a:extLst>
          </p:cNvPr>
          <p:cNvSpPr>
            <a:spLocks noGrp="1"/>
          </p:cNvSpPr>
          <p:nvPr>
            <p:ph type="body" sz="quarter" idx="15"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34746051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2066854A-21ED-CC5C-464D-38D4815F9014}"/>
              </a:ext>
            </a:extLst>
          </p:cNvPr>
          <p:cNvCxnSpPr>
            <a:cxnSpLocks/>
          </p:cNvCxnSpPr>
          <p:nvPr userDrawn="1"/>
        </p:nvCxnSpPr>
        <p:spPr>
          <a:xfrm>
            <a:off x="457200" y="2654649"/>
            <a:ext cx="7235190" cy="0"/>
          </a:xfrm>
          <a:prstGeom prst="line">
            <a:avLst/>
          </a:prstGeom>
          <a:ln w="12700">
            <a:solidFill>
              <a:schemeClr val="accent1"/>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7511810C-38B1-270F-7F0F-5AEC7CE000A7}"/>
              </a:ext>
            </a:extLst>
          </p:cNvPr>
          <p:cNvSpPr>
            <a:spLocks noGrp="1"/>
          </p:cNvSpPr>
          <p:nvPr>
            <p:ph sz="quarter" idx="11" hasCustomPrompt="1"/>
          </p:nvPr>
        </p:nvSpPr>
        <p:spPr>
          <a:xfrm>
            <a:off x="800100" y="2050074"/>
            <a:ext cx="1840596" cy="3315955"/>
          </a:xfrm>
          <a:prstGeom prst="roundRect">
            <a:avLst>
              <a:gd name="adj" fmla="val 10771"/>
            </a:avLst>
          </a:prstGeom>
          <a:solidFill>
            <a:schemeClr val="bg1"/>
          </a:solidFill>
          <a:ln>
            <a:noFill/>
          </a:ln>
        </p:spPr>
        <p:txBody>
          <a:bodyPr lIns="91440" tIns="1097280" rIns="9144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9" name="Content Placeholder 5">
            <a:extLst>
              <a:ext uri="{FF2B5EF4-FFF2-40B4-BE49-F238E27FC236}">
                <a16:creationId xmlns:a16="http://schemas.microsoft.com/office/drawing/2014/main" id="{84E4A71E-C591-0C10-8C7A-613328C3CA7E}"/>
              </a:ext>
            </a:extLst>
          </p:cNvPr>
          <p:cNvSpPr>
            <a:spLocks noGrp="1"/>
          </p:cNvSpPr>
          <p:nvPr>
            <p:ph sz="quarter" idx="12" hasCustomPrompt="1"/>
          </p:nvPr>
        </p:nvSpPr>
        <p:spPr>
          <a:xfrm>
            <a:off x="2974130" y="2050074"/>
            <a:ext cx="1840596" cy="3315955"/>
          </a:xfrm>
          <a:prstGeom prst="roundRect">
            <a:avLst>
              <a:gd name="adj" fmla="val 10771"/>
            </a:avLst>
          </a:prstGeom>
          <a:solidFill>
            <a:schemeClr val="bg1"/>
          </a:solidFill>
          <a:ln>
            <a:noFill/>
          </a:ln>
        </p:spPr>
        <p:txBody>
          <a:bodyPr lIns="91440" tIns="1097280" rIns="9144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4273BC65-2101-559B-DE4C-595943AE0764}"/>
              </a:ext>
            </a:extLst>
          </p:cNvPr>
          <p:cNvSpPr>
            <a:spLocks noGrp="1"/>
          </p:cNvSpPr>
          <p:nvPr>
            <p:ph sz="quarter" idx="13" hasCustomPrompt="1"/>
          </p:nvPr>
        </p:nvSpPr>
        <p:spPr>
          <a:xfrm>
            <a:off x="5148160" y="2050074"/>
            <a:ext cx="1840596" cy="3315955"/>
          </a:xfrm>
          <a:prstGeom prst="roundRect">
            <a:avLst>
              <a:gd name="adj" fmla="val 10771"/>
            </a:avLst>
          </a:prstGeom>
          <a:solidFill>
            <a:schemeClr val="bg1"/>
          </a:solidFill>
          <a:ln>
            <a:noFill/>
          </a:ln>
        </p:spPr>
        <p:txBody>
          <a:bodyPr lIns="91440" tIns="1097280" rIns="9144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8EE08E9D-4C6D-92EB-2A8D-DFD0FCDC0F4F}"/>
              </a:ext>
            </a:extLst>
          </p:cNvPr>
          <p:cNvSpPr>
            <a:spLocks noGrp="1"/>
          </p:cNvSpPr>
          <p:nvPr>
            <p:ph sz="quarter" idx="14" hasCustomPrompt="1"/>
          </p:nvPr>
        </p:nvSpPr>
        <p:spPr>
          <a:xfrm>
            <a:off x="8115300" y="2581275"/>
            <a:ext cx="3274270" cy="2412127"/>
          </a:xfrm>
          <a:prstGeom prst="roundRect">
            <a:avLst>
              <a:gd name="adj" fmla="val 0"/>
            </a:avLst>
          </a:prstGeom>
          <a:no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CE4A4B8-4258-3833-041D-F63EAE92AF3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D498DC54-06E3-62F8-D617-2FCEC943FF89}"/>
              </a:ext>
            </a:extLst>
          </p:cNvPr>
          <p:cNvSpPr>
            <a:spLocks noGrp="1"/>
          </p:cNvSpPr>
          <p:nvPr>
            <p:ph type="body" sz="quarter" idx="16" hasCustomPrompt="1"/>
          </p:nvPr>
        </p:nvSpPr>
        <p:spPr>
          <a:xfrm>
            <a:off x="457200" y="5579968"/>
            <a:ext cx="11061573" cy="190366"/>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41107433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1972E38-6BB7-3748-33A2-525C381B1DEC}"/>
              </a:ext>
            </a:extLst>
          </p:cNvPr>
          <p:cNvSpPr/>
          <p:nvPr userDrawn="1"/>
        </p:nvSpPr>
        <p:spPr>
          <a:xfrm>
            <a:off x="6198744" y="1584960"/>
            <a:ext cx="7757650" cy="4124960"/>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5" name="Rounded Rectangle 4">
            <a:extLst>
              <a:ext uri="{FF2B5EF4-FFF2-40B4-BE49-F238E27FC236}">
                <a16:creationId xmlns:a16="http://schemas.microsoft.com/office/drawing/2014/main" id="{94E1B7DA-893E-D827-9267-15935BF9C373}"/>
              </a:ext>
            </a:extLst>
          </p:cNvPr>
          <p:cNvSpPr/>
          <p:nvPr userDrawn="1"/>
        </p:nvSpPr>
        <p:spPr>
          <a:xfrm>
            <a:off x="-1981201" y="1584960"/>
            <a:ext cx="7917304" cy="4124960"/>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6" name="Oval 5">
            <a:extLst>
              <a:ext uri="{FF2B5EF4-FFF2-40B4-BE49-F238E27FC236}">
                <a16:creationId xmlns:a16="http://schemas.microsoft.com/office/drawing/2014/main" id="{6CD807C5-B85B-39B7-21D3-BCEEF5FFFAFB}"/>
              </a:ext>
            </a:extLst>
          </p:cNvPr>
          <p:cNvSpPr/>
          <p:nvPr userDrawn="1"/>
        </p:nvSpPr>
        <p:spPr>
          <a:xfrm>
            <a:off x="4793779" y="2341783"/>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Components of financial well-being</a:t>
            </a:r>
          </a:p>
        </p:txBody>
      </p:sp>
      <p:sp>
        <p:nvSpPr>
          <p:cNvPr id="8" name="Text Placeholder 7">
            <a:extLst>
              <a:ext uri="{FF2B5EF4-FFF2-40B4-BE49-F238E27FC236}">
                <a16:creationId xmlns:a16="http://schemas.microsoft.com/office/drawing/2014/main" id="{46C5A1A9-9725-6514-05A3-AADBD862A173}"/>
              </a:ext>
            </a:extLst>
          </p:cNvPr>
          <p:cNvSpPr>
            <a:spLocks noGrp="1"/>
          </p:cNvSpPr>
          <p:nvPr>
            <p:ph type="body" sz="quarter" idx="10"/>
          </p:nvPr>
        </p:nvSpPr>
        <p:spPr>
          <a:xfrm>
            <a:off x="4968038" y="2516042"/>
            <a:ext cx="2221959" cy="2221959"/>
          </a:xfrm>
          <a:prstGeom prst="ellipse">
            <a:avLst/>
          </a:prstGeom>
          <a:solidFill>
            <a:srgbClr val="001871"/>
          </a:solidFill>
        </p:spPr>
        <p:txBody>
          <a:bodyPr anchor="ctr" anchorCtr="0"/>
          <a:lstStyle>
            <a:lvl1pPr marL="0" indent="0" algn="ctr">
              <a:lnSpc>
                <a:spcPct val="100000"/>
              </a:lnSpc>
              <a:buNone/>
              <a:defRPr sz="1600" b="1">
                <a:solidFill>
                  <a:schemeClr val="bg1"/>
                </a:solidFill>
                <a:latin typeface="+mj-lt"/>
              </a:defRPr>
            </a:lvl1pPr>
          </a:lstStyle>
          <a:p>
            <a:pPr lvl="0"/>
            <a:endParaRPr lang="en-US" dirty="0"/>
          </a:p>
        </p:txBody>
      </p:sp>
      <p:sp>
        <p:nvSpPr>
          <p:cNvPr id="2" name="Title 1">
            <a:extLst>
              <a:ext uri="{FF2B5EF4-FFF2-40B4-BE49-F238E27FC236}">
                <a16:creationId xmlns:a16="http://schemas.microsoft.com/office/drawing/2014/main" id="{51F569D2-447C-4825-9317-5F8BD92CD226}"/>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3B1A3E48-1AD7-ECAB-697C-9AAEEBD8A47D}"/>
              </a:ext>
            </a:extLst>
          </p:cNvPr>
          <p:cNvSpPr>
            <a:spLocks noGrp="1"/>
          </p:cNvSpPr>
          <p:nvPr>
            <p:ph type="body" sz="quarter" idx="13" hasCustomPrompt="1"/>
          </p:nvPr>
        </p:nvSpPr>
        <p:spPr>
          <a:xfrm>
            <a:off x="457200" y="5610225"/>
            <a:ext cx="11061573" cy="214097"/>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42527990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4E1B7DA-893E-D827-9267-15935BF9C373}"/>
              </a:ext>
            </a:extLst>
          </p:cNvPr>
          <p:cNvSpPr/>
          <p:nvPr userDrawn="1"/>
        </p:nvSpPr>
        <p:spPr>
          <a:xfrm>
            <a:off x="385480" y="1507500"/>
            <a:ext cx="11346271" cy="4409205"/>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6" name="Oval 5">
            <a:extLst>
              <a:ext uri="{FF2B5EF4-FFF2-40B4-BE49-F238E27FC236}">
                <a16:creationId xmlns:a16="http://schemas.microsoft.com/office/drawing/2014/main" id="{6CD807C5-B85B-39B7-21D3-BCEEF5FFFAFB}"/>
              </a:ext>
            </a:extLst>
          </p:cNvPr>
          <p:cNvSpPr/>
          <p:nvPr userDrawn="1"/>
        </p:nvSpPr>
        <p:spPr>
          <a:xfrm>
            <a:off x="4773377" y="2426864"/>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Components of financial well-being</a:t>
            </a:r>
          </a:p>
        </p:txBody>
      </p:sp>
      <p:sp>
        <p:nvSpPr>
          <p:cNvPr id="2" name="Title 1">
            <a:extLst>
              <a:ext uri="{FF2B5EF4-FFF2-40B4-BE49-F238E27FC236}">
                <a16:creationId xmlns:a16="http://schemas.microsoft.com/office/drawing/2014/main" id="{51F569D2-447C-4825-9317-5F8BD92CD2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60041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4E1B7DA-893E-D827-9267-15935BF9C373}"/>
              </a:ext>
            </a:extLst>
          </p:cNvPr>
          <p:cNvSpPr/>
          <p:nvPr userDrawn="1"/>
        </p:nvSpPr>
        <p:spPr>
          <a:xfrm>
            <a:off x="-1981201" y="1698174"/>
            <a:ext cx="13712953" cy="408319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51F569D2-447C-4825-9317-5F8BD92CD226}"/>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1BC4968F-133E-3E7B-30E8-5C7E6D863A5A}"/>
              </a:ext>
            </a:extLst>
          </p:cNvPr>
          <p:cNvSpPr>
            <a:spLocks noGrp="1"/>
          </p:cNvSpPr>
          <p:nvPr>
            <p:ph type="body" sz="quarter" idx="14"/>
          </p:nvPr>
        </p:nvSpPr>
        <p:spPr>
          <a:xfrm>
            <a:off x="523875" y="2505075"/>
            <a:ext cx="3151423" cy="2333625"/>
          </a:xfrm>
        </p:spPr>
        <p:txBody>
          <a:bodyPr/>
          <a:lstStyle>
            <a:lvl1pPr marL="230188" indent="-230188">
              <a:defRPr sz="1800"/>
            </a:lvl1pPr>
          </a:lstStyle>
          <a:p>
            <a:pPr lvl="0"/>
            <a:r>
              <a:rPr lang="en-US" dirty="0"/>
              <a:t>Click to edit Master text styles</a:t>
            </a:r>
          </a:p>
        </p:txBody>
      </p:sp>
      <p:sp>
        <p:nvSpPr>
          <p:cNvPr id="12" name="Text Placeholder 6">
            <a:extLst>
              <a:ext uri="{FF2B5EF4-FFF2-40B4-BE49-F238E27FC236}">
                <a16:creationId xmlns:a16="http://schemas.microsoft.com/office/drawing/2014/main" id="{552CB7F7-5796-4005-D467-4789EBBFB7CC}"/>
              </a:ext>
            </a:extLst>
          </p:cNvPr>
          <p:cNvSpPr>
            <a:spLocks noGrp="1"/>
          </p:cNvSpPr>
          <p:nvPr>
            <p:ph type="body" sz="quarter" idx="15"/>
          </p:nvPr>
        </p:nvSpPr>
        <p:spPr>
          <a:xfrm>
            <a:off x="4291249" y="2520620"/>
            <a:ext cx="3151423" cy="2333625"/>
          </a:xfrm>
        </p:spPr>
        <p:txBody>
          <a:bodyPr/>
          <a:lstStyle>
            <a:lvl1pPr marL="230188" indent="-230188">
              <a:defRPr sz="1800"/>
            </a:lvl1pPr>
          </a:lstStyle>
          <a:p>
            <a:pPr lvl="0"/>
            <a:r>
              <a:rPr lang="en-US" dirty="0"/>
              <a:t>Click to edit Master text styles</a:t>
            </a:r>
          </a:p>
        </p:txBody>
      </p:sp>
      <p:sp>
        <p:nvSpPr>
          <p:cNvPr id="3" name="Text Placeholder 3">
            <a:extLst>
              <a:ext uri="{FF2B5EF4-FFF2-40B4-BE49-F238E27FC236}">
                <a16:creationId xmlns:a16="http://schemas.microsoft.com/office/drawing/2014/main" id="{24AD2BD3-5654-2480-40F4-CB3DE8AA3347}"/>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923731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0049E18D-DAD4-1B04-4814-51C72F20E182}"/>
              </a:ext>
            </a:extLst>
          </p:cNvPr>
          <p:cNvSpPr/>
          <p:nvPr userDrawn="1"/>
        </p:nvSpPr>
        <p:spPr>
          <a:xfrm>
            <a:off x="6190580" y="1645920"/>
            <a:ext cx="7757650" cy="3416875"/>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7" name="Rounded Rectangle 6">
            <a:extLst>
              <a:ext uri="{FF2B5EF4-FFF2-40B4-BE49-F238E27FC236}">
                <a16:creationId xmlns:a16="http://schemas.microsoft.com/office/drawing/2014/main" id="{5A0FDF38-6567-9F47-8582-F43962005474}"/>
              </a:ext>
            </a:extLst>
          </p:cNvPr>
          <p:cNvSpPr/>
          <p:nvPr userDrawn="1"/>
        </p:nvSpPr>
        <p:spPr>
          <a:xfrm>
            <a:off x="-1915883" y="1645920"/>
            <a:ext cx="7917304" cy="3416875"/>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9" name="Oval 8">
            <a:extLst>
              <a:ext uri="{FF2B5EF4-FFF2-40B4-BE49-F238E27FC236}">
                <a16:creationId xmlns:a16="http://schemas.microsoft.com/office/drawing/2014/main" id="{CA77F06F-B61B-29EF-9B7C-FCEA366DFAA8}"/>
              </a:ext>
            </a:extLst>
          </p:cNvPr>
          <p:cNvSpPr/>
          <p:nvPr userDrawn="1"/>
        </p:nvSpPr>
        <p:spPr>
          <a:xfrm>
            <a:off x="4810108" y="2070864"/>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Components of financial well-being</a:t>
            </a:r>
          </a:p>
        </p:txBody>
      </p:sp>
      <p:sp>
        <p:nvSpPr>
          <p:cNvPr id="5" name="Text Placeholder 4">
            <a:extLst>
              <a:ext uri="{FF2B5EF4-FFF2-40B4-BE49-F238E27FC236}">
                <a16:creationId xmlns:a16="http://schemas.microsoft.com/office/drawing/2014/main" id="{46D55515-4BA3-15DC-9315-2AD1E645C910}"/>
              </a:ext>
            </a:extLst>
          </p:cNvPr>
          <p:cNvSpPr>
            <a:spLocks noGrp="1"/>
          </p:cNvSpPr>
          <p:nvPr>
            <p:ph type="body" sz="quarter" idx="13"/>
          </p:nvPr>
        </p:nvSpPr>
        <p:spPr>
          <a:xfrm>
            <a:off x="4983416" y="2245106"/>
            <a:ext cx="2221992" cy="2221992"/>
          </a:xfrm>
          <a:prstGeom prst="ellipse">
            <a:avLst/>
          </a:prstGeom>
          <a:solidFill>
            <a:schemeClr val="accent6"/>
          </a:solidFill>
        </p:spPr>
        <p:txBody>
          <a:bodyPr anchor="ctr"/>
          <a:lstStyle>
            <a:lvl1pPr marL="0" indent="0" algn="ctr">
              <a:lnSpc>
                <a:spcPct val="100000"/>
              </a:lnSpc>
              <a:buNone/>
              <a:tabLst/>
              <a:defRPr sz="1800" b="1">
                <a:solidFill>
                  <a:schemeClr val="bg1"/>
                </a:solidFill>
                <a:latin typeface="+mj-lt"/>
              </a:defRPr>
            </a:lvl1pPr>
          </a:lstStyle>
          <a:p>
            <a:pPr lvl="0"/>
            <a:r>
              <a:rPr lang="en-US" dirty="0"/>
              <a:t>Click to edit Master text</a:t>
            </a:r>
          </a:p>
        </p:txBody>
      </p:sp>
      <p:sp>
        <p:nvSpPr>
          <p:cNvPr id="13" name="Text Placeholder 11">
            <a:extLst>
              <a:ext uri="{FF2B5EF4-FFF2-40B4-BE49-F238E27FC236}">
                <a16:creationId xmlns:a16="http://schemas.microsoft.com/office/drawing/2014/main" id="{47539AD0-FA00-654E-6228-05E2C5BD970C}"/>
              </a:ext>
            </a:extLst>
          </p:cNvPr>
          <p:cNvSpPr>
            <a:spLocks noGrp="1"/>
          </p:cNvSpPr>
          <p:nvPr>
            <p:ph type="body" sz="quarter" idx="11" hasCustomPrompt="1"/>
          </p:nvPr>
        </p:nvSpPr>
        <p:spPr>
          <a:xfrm>
            <a:off x="457200" y="2140293"/>
            <a:ext cx="3488266" cy="1347449"/>
          </a:xfrm>
        </p:spPr>
        <p:txBody>
          <a:bodyPr/>
          <a:lstStyle>
            <a:lvl1pPr marL="227013" indent="-227013">
              <a:lnSpc>
                <a:spcPct val="100000"/>
              </a:lnSpc>
              <a:buFont typeface="Arial" panose="020B0604020202020204" pitchFamily="34" charset="0"/>
              <a:buChar char="•"/>
              <a:defRPr sz="1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Text Placeholder 11">
            <a:extLst>
              <a:ext uri="{FF2B5EF4-FFF2-40B4-BE49-F238E27FC236}">
                <a16:creationId xmlns:a16="http://schemas.microsoft.com/office/drawing/2014/main" id="{0E47C954-1BDD-84CF-A169-199280358D10}"/>
              </a:ext>
            </a:extLst>
          </p:cNvPr>
          <p:cNvSpPr>
            <a:spLocks noGrp="1"/>
          </p:cNvSpPr>
          <p:nvPr>
            <p:ph type="body" sz="quarter" idx="14" hasCustomPrompt="1"/>
          </p:nvPr>
        </p:nvSpPr>
        <p:spPr>
          <a:xfrm>
            <a:off x="8040159" y="2140292"/>
            <a:ext cx="3488266" cy="1347449"/>
          </a:xfrm>
        </p:spPr>
        <p:txBody>
          <a:bodyPr/>
          <a:lstStyle>
            <a:lvl1pPr marL="227013" indent="-227013">
              <a:lnSpc>
                <a:spcPct val="100000"/>
              </a:lnSpc>
              <a:buFont typeface="Arial" panose="020B0604020202020204" pitchFamily="34" charset="0"/>
              <a:buChar char="•"/>
              <a:defRPr sz="1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 name="Title 1">
            <a:extLst>
              <a:ext uri="{FF2B5EF4-FFF2-40B4-BE49-F238E27FC236}">
                <a16:creationId xmlns:a16="http://schemas.microsoft.com/office/drawing/2014/main" id="{E66F51B3-4A94-32A3-CC55-8FBCB828BE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57630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0049E18D-DAD4-1B04-4814-51C72F20E182}"/>
              </a:ext>
            </a:extLst>
          </p:cNvPr>
          <p:cNvSpPr/>
          <p:nvPr userDrawn="1"/>
        </p:nvSpPr>
        <p:spPr>
          <a:xfrm>
            <a:off x="457200" y="1584960"/>
            <a:ext cx="13491030" cy="4312920"/>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5" name="Text Placeholder 4">
            <a:extLst>
              <a:ext uri="{FF2B5EF4-FFF2-40B4-BE49-F238E27FC236}">
                <a16:creationId xmlns:a16="http://schemas.microsoft.com/office/drawing/2014/main" id="{46D55515-4BA3-15DC-9315-2AD1E645C910}"/>
              </a:ext>
            </a:extLst>
          </p:cNvPr>
          <p:cNvSpPr>
            <a:spLocks noGrp="1"/>
          </p:cNvSpPr>
          <p:nvPr>
            <p:ph type="body" sz="quarter" idx="13"/>
          </p:nvPr>
        </p:nvSpPr>
        <p:spPr>
          <a:xfrm>
            <a:off x="1250411" y="2073005"/>
            <a:ext cx="3336829" cy="3336829"/>
          </a:xfrm>
          <a:prstGeom prst="ellipse">
            <a:avLst/>
          </a:prstGeom>
          <a:solidFill>
            <a:srgbClr val="001871"/>
          </a:solidFill>
        </p:spPr>
        <p:txBody>
          <a:bodyPr anchor="ctr"/>
          <a:lstStyle>
            <a:lvl1pPr marL="0" indent="0" algn="ctr">
              <a:lnSpc>
                <a:spcPct val="100000"/>
              </a:lnSpc>
              <a:buNone/>
              <a:tabLst/>
              <a:defRPr sz="1800" b="1">
                <a:solidFill>
                  <a:schemeClr val="bg1"/>
                </a:solidFill>
                <a:latin typeface="+mj-lt"/>
              </a:defRPr>
            </a:lvl1pPr>
          </a:lstStyle>
          <a:p>
            <a:pPr lvl="0"/>
            <a:r>
              <a:rPr lang="en-US" dirty="0"/>
              <a:t>Click to edit Master text</a:t>
            </a:r>
          </a:p>
        </p:txBody>
      </p:sp>
      <p:sp>
        <p:nvSpPr>
          <p:cNvPr id="2" name="Title 1">
            <a:extLst>
              <a:ext uri="{FF2B5EF4-FFF2-40B4-BE49-F238E27FC236}">
                <a16:creationId xmlns:a16="http://schemas.microsoft.com/office/drawing/2014/main" id="{0F1BA77A-13B2-3C76-258E-05529CA91A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90276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8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0049E18D-DAD4-1B04-4814-51C72F20E182}"/>
              </a:ext>
            </a:extLst>
          </p:cNvPr>
          <p:cNvSpPr/>
          <p:nvPr userDrawn="1"/>
        </p:nvSpPr>
        <p:spPr>
          <a:xfrm>
            <a:off x="457200" y="1584960"/>
            <a:ext cx="13491030" cy="4312920"/>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5" name="Text Placeholder 4">
            <a:extLst>
              <a:ext uri="{FF2B5EF4-FFF2-40B4-BE49-F238E27FC236}">
                <a16:creationId xmlns:a16="http://schemas.microsoft.com/office/drawing/2014/main" id="{46D55515-4BA3-15DC-9315-2AD1E645C910}"/>
              </a:ext>
            </a:extLst>
          </p:cNvPr>
          <p:cNvSpPr>
            <a:spLocks noGrp="1"/>
          </p:cNvSpPr>
          <p:nvPr>
            <p:ph type="body" sz="quarter" idx="13"/>
          </p:nvPr>
        </p:nvSpPr>
        <p:spPr>
          <a:xfrm>
            <a:off x="1250411" y="2073005"/>
            <a:ext cx="3336829" cy="3336829"/>
          </a:xfrm>
          <a:prstGeom prst="ellipse">
            <a:avLst/>
          </a:prstGeom>
          <a:solidFill>
            <a:schemeClr val="bg1"/>
          </a:solidFill>
        </p:spPr>
        <p:txBody>
          <a:bodyPr anchor="ctr"/>
          <a:lstStyle>
            <a:lvl1pPr marL="0" indent="0" algn="ctr">
              <a:lnSpc>
                <a:spcPct val="100000"/>
              </a:lnSpc>
              <a:buNone/>
              <a:tabLst/>
              <a:defRPr sz="1800" b="1">
                <a:solidFill>
                  <a:schemeClr val="tx1"/>
                </a:solidFill>
                <a:latin typeface="+mj-lt"/>
              </a:defRPr>
            </a:lvl1pPr>
          </a:lstStyle>
          <a:p>
            <a:pPr lvl="0"/>
            <a:r>
              <a:rPr lang="en-US" dirty="0"/>
              <a:t>Click to edit Master text</a:t>
            </a:r>
          </a:p>
        </p:txBody>
      </p:sp>
      <p:sp>
        <p:nvSpPr>
          <p:cNvPr id="2" name="Title 1">
            <a:extLst>
              <a:ext uri="{FF2B5EF4-FFF2-40B4-BE49-F238E27FC236}">
                <a16:creationId xmlns:a16="http://schemas.microsoft.com/office/drawing/2014/main" id="{0F1BA77A-13B2-3C76-258E-05529CA91A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20768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2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0049E18D-DAD4-1B04-4814-51C72F20E182}"/>
              </a:ext>
            </a:extLst>
          </p:cNvPr>
          <p:cNvSpPr/>
          <p:nvPr userDrawn="1"/>
        </p:nvSpPr>
        <p:spPr>
          <a:xfrm>
            <a:off x="457200" y="1935126"/>
            <a:ext cx="13491030" cy="4008474"/>
          </a:xfrm>
          <a:prstGeom prst="roundRect">
            <a:avLst>
              <a:gd name="adj" fmla="val 500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0F1BA77A-13B2-3C76-258E-05529CA91A40}"/>
              </a:ext>
            </a:extLst>
          </p:cNvPr>
          <p:cNvSpPr>
            <a:spLocks noGrp="1"/>
          </p:cNvSpPr>
          <p:nvPr>
            <p:ph type="title"/>
          </p:nvPr>
        </p:nvSpPr>
        <p:spPr/>
        <p:txBody>
          <a:bodyPr/>
          <a:lstStyle/>
          <a:p>
            <a:r>
              <a:rPr lang="en-US"/>
              <a:t>Click to edit Master title style</a:t>
            </a:r>
          </a:p>
        </p:txBody>
      </p:sp>
      <p:sp>
        <p:nvSpPr>
          <p:cNvPr id="3" name="Text Placeholder 3">
            <a:extLst>
              <a:ext uri="{FF2B5EF4-FFF2-40B4-BE49-F238E27FC236}">
                <a16:creationId xmlns:a16="http://schemas.microsoft.com/office/drawing/2014/main" id="{45F55814-7564-64CA-63B7-E1F99E92D62B}"/>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32424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OC">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a:off x="246889" y="246888"/>
            <a:ext cx="3354068"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9" name="Title 2">
            <a:extLst>
              <a:ext uri="{FF2B5EF4-FFF2-40B4-BE49-F238E27FC236}">
                <a16:creationId xmlns:a16="http://schemas.microsoft.com/office/drawing/2014/main" id="{8CBFCC1A-B830-33E5-E110-F4C57F39FF0B}"/>
              </a:ext>
            </a:extLst>
          </p:cNvPr>
          <p:cNvSpPr>
            <a:spLocks noGrp="1"/>
          </p:cNvSpPr>
          <p:nvPr>
            <p:ph type="title"/>
          </p:nvPr>
        </p:nvSpPr>
        <p:spPr>
          <a:xfrm>
            <a:off x="640080" y="1373945"/>
            <a:ext cx="2621280" cy="1145735"/>
          </a:xfrm>
        </p:spPr>
        <p:txBody>
          <a:bodyPr/>
          <a:lstStyle>
            <a:lvl1pPr>
              <a:lnSpc>
                <a:spcPts val="4200"/>
              </a:lnSpc>
              <a:defRPr>
                <a:solidFill>
                  <a:schemeClr val="bg1"/>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CA80727F-860D-18E3-2160-00531789121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4033951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ersona timeline">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39" y="2161460"/>
            <a:ext cx="10767191" cy="2247205"/>
          </a:xfrm>
          <a:prstGeom prst="roundRect">
            <a:avLst>
              <a:gd name="adj" fmla="val 61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365722"/>
            <a:ext cx="1854200" cy="1854200"/>
          </a:xfrm>
          <a:prstGeom prst="ellipse">
            <a:avLst/>
          </a:prstGeom>
          <a:solidFill>
            <a:schemeClr val="bg1">
              <a:lumMod val="95000"/>
            </a:schemeClr>
          </a:solidFill>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46" name="Content Placeholder 5">
            <a:extLst>
              <a:ext uri="{FF2B5EF4-FFF2-40B4-BE49-F238E27FC236}">
                <a16:creationId xmlns:a16="http://schemas.microsoft.com/office/drawing/2014/main" id="{B3F0473F-269B-1C2B-6377-221863B87F3D}"/>
              </a:ext>
            </a:extLst>
          </p:cNvPr>
          <p:cNvSpPr>
            <a:spLocks noGrp="1"/>
          </p:cNvSpPr>
          <p:nvPr>
            <p:ph sz="quarter" idx="16" hasCustomPrompt="1"/>
          </p:nvPr>
        </p:nvSpPr>
        <p:spPr>
          <a:xfrm>
            <a:off x="3248025" y="1744980"/>
            <a:ext cx="6916583" cy="312420"/>
          </a:xfrm>
        </p:spPr>
        <p:txBody>
          <a:bodyPr rIns="182880"/>
          <a:lstStyle>
            <a:lvl1pPr marL="0" indent="0">
              <a:lnSpc>
                <a:spcPct val="100000"/>
              </a:lnSpc>
              <a:buNone/>
              <a:defRPr sz="1400"/>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47" name="Content Placeholder 5">
            <a:extLst>
              <a:ext uri="{FF2B5EF4-FFF2-40B4-BE49-F238E27FC236}">
                <a16:creationId xmlns:a16="http://schemas.microsoft.com/office/drawing/2014/main" id="{DD853646-CCD9-804B-046E-CBFC448EBA37}"/>
              </a:ext>
            </a:extLst>
          </p:cNvPr>
          <p:cNvSpPr>
            <a:spLocks noGrp="1"/>
          </p:cNvSpPr>
          <p:nvPr>
            <p:ph sz="quarter" idx="17" hasCustomPrompt="1"/>
          </p:nvPr>
        </p:nvSpPr>
        <p:spPr>
          <a:xfrm>
            <a:off x="3248026" y="4598450"/>
            <a:ext cx="6999786" cy="287876"/>
          </a:xfrm>
        </p:spPr>
        <p:txBody>
          <a:bodyPr rIns="182880"/>
          <a:lstStyle>
            <a:lvl1pPr marL="0" indent="0">
              <a:lnSpc>
                <a:spcPct val="100000"/>
              </a:lnSpc>
              <a:buNone/>
              <a:defRPr sz="1400"/>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5" name="Triangle 9">
            <a:extLst>
              <a:ext uri="{FF2B5EF4-FFF2-40B4-BE49-F238E27FC236}">
                <a16:creationId xmlns:a16="http://schemas.microsoft.com/office/drawing/2014/main" id="{C48F1ED0-399A-2A62-878F-0887CCD5CC5D}"/>
              </a:ext>
            </a:extLst>
          </p:cNvPr>
          <p:cNvSpPr/>
          <p:nvPr userDrawn="1"/>
        </p:nvSpPr>
        <p:spPr>
          <a:xfrm rot="5400000">
            <a:off x="10370040" y="3135293"/>
            <a:ext cx="2069627" cy="2796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02245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Persona timeline">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39" y="2161460"/>
            <a:ext cx="10767191" cy="2247205"/>
          </a:xfrm>
          <a:prstGeom prst="roundRect">
            <a:avLst>
              <a:gd name="adj" fmla="val 6112"/>
            </a:avLst>
          </a:prstGeom>
          <a:solidFill>
            <a:srgbClr val="D5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365722"/>
            <a:ext cx="1854200" cy="1854200"/>
          </a:xfrm>
          <a:prstGeom prst="ellipse">
            <a:avLst/>
          </a:prstGeom>
          <a:solidFill>
            <a:schemeClr val="bg1">
              <a:lumMod val="95000"/>
            </a:schemeClr>
          </a:solidFill>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4" name="Triangle 9">
            <a:extLst>
              <a:ext uri="{FF2B5EF4-FFF2-40B4-BE49-F238E27FC236}">
                <a16:creationId xmlns:a16="http://schemas.microsoft.com/office/drawing/2014/main" id="{326455D7-4225-C364-FD0F-68F418145E33}"/>
              </a:ext>
            </a:extLst>
          </p:cNvPr>
          <p:cNvSpPr/>
          <p:nvPr userDrawn="1"/>
        </p:nvSpPr>
        <p:spPr>
          <a:xfrm rot="5400000">
            <a:off x="10463819" y="3079591"/>
            <a:ext cx="2031552" cy="429130"/>
          </a:xfrm>
          <a:prstGeom prst="triangle">
            <a:avLst>
              <a:gd name="adj" fmla="val 50000"/>
            </a:avLst>
          </a:prstGeom>
          <a:solidFill>
            <a:srgbClr val="D5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 name="Content Placeholder 5">
            <a:extLst>
              <a:ext uri="{FF2B5EF4-FFF2-40B4-BE49-F238E27FC236}">
                <a16:creationId xmlns:a16="http://schemas.microsoft.com/office/drawing/2014/main" id="{0B86F106-45EA-29F2-7E66-763919DB1CD7}"/>
              </a:ext>
            </a:extLst>
          </p:cNvPr>
          <p:cNvSpPr>
            <a:spLocks noGrp="1"/>
          </p:cNvSpPr>
          <p:nvPr>
            <p:ph sz="quarter" idx="16" hasCustomPrompt="1"/>
          </p:nvPr>
        </p:nvSpPr>
        <p:spPr>
          <a:xfrm>
            <a:off x="3248025" y="1744980"/>
            <a:ext cx="6916583" cy="312420"/>
          </a:xfrm>
        </p:spPr>
        <p:txBody>
          <a:bodyPr rIns="182880"/>
          <a:lstStyle>
            <a:lvl1pPr marL="0" indent="0">
              <a:lnSpc>
                <a:spcPct val="100000"/>
              </a:lnSpc>
              <a:buNone/>
              <a:defRPr sz="1400"/>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6" name="Content Placeholder 5">
            <a:extLst>
              <a:ext uri="{FF2B5EF4-FFF2-40B4-BE49-F238E27FC236}">
                <a16:creationId xmlns:a16="http://schemas.microsoft.com/office/drawing/2014/main" id="{2A64C3E7-53B1-805C-1E39-B878A489A36D}"/>
              </a:ext>
            </a:extLst>
          </p:cNvPr>
          <p:cNvSpPr>
            <a:spLocks noGrp="1"/>
          </p:cNvSpPr>
          <p:nvPr>
            <p:ph sz="quarter" idx="17" hasCustomPrompt="1"/>
          </p:nvPr>
        </p:nvSpPr>
        <p:spPr>
          <a:xfrm>
            <a:off x="3248026" y="4598450"/>
            <a:ext cx="6999786" cy="287876"/>
          </a:xfrm>
        </p:spPr>
        <p:txBody>
          <a:bodyPr rIns="182880"/>
          <a:lstStyle>
            <a:lvl1pPr marL="0" indent="0">
              <a:lnSpc>
                <a:spcPct val="100000"/>
              </a:lnSpc>
              <a:buNone/>
              <a:defRPr sz="1400"/>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6343193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Persona timeline">
    <p:bg>
      <p:bgPr>
        <a:solidFill>
          <a:schemeClr val="bg1"/>
        </a:solid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39" y="2161460"/>
            <a:ext cx="10767191" cy="2247205"/>
          </a:xfrm>
          <a:prstGeom prst="roundRect">
            <a:avLst>
              <a:gd name="adj" fmla="val 6112"/>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365722"/>
            <a:ext cx="1854200" cy="1854200"/>
          </a:xfrm>
          <a:prstGeom prst="ellipse">
            <a:avLst/>
          </a:prstGeom>
          <a:solidFill>
            <a:schemeClr val="bg1">
              <a:lumMod val="95000"/>
            </a:schemeClr>
          </a:solidFill>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5" name="Triangle 9">
            <a:extLst>
              <a:ext uri="{FF2B5EF4-FFF2-40B4-BE49-F238E27FC236}">
                <a16:creationId xmlns:a16="http://schemas.microsoft.com/office/drawing/2014/main" id="{3591C368-1A03-6040-7C65-6585EFE229E1}"/>
              </a:ext>
            </a:extLst>
          </p:cNvPr>
          <p:cNvSpPr/>
          <p:nvPr userDrawn="1"/>
        </p:nvSpPr>
        <p:spPr>
          <a:xfrm rot="5400000">
            <a:off x="10463819" y="3079591"/>
            <a:ext cx="2031552" cy="429130"/>
          </a:xfrm>
          <a:prstGeom prst="triangle">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Content Placeholder 5">
            <a:extLst>
              <a:ext uri="{FF2B5EF4-FFF2-40B4-BE49-F238E27FC236}">
                <a16:creationId xmlns:a16="http://schemas.microsoft.com/office/drawing/2014/main" id="{ECFA89A5-B17B-6465-94CE-1F80C1B0D768}"/>
              </a:ext>
            </a:extLst>
          </p:cNvPr>
          <p:cNvSpPr>
            <a:spLocks noGrp="1"/>
          </p:cNvSpPr>
          <p:nvPr>
            <p:ph sz="quarter" idx="16" hasCustomPrompt="1"/>
          </p:nvPr>
        </p:nvSpPr>
        <p:spPr>
          <a:xfrm>
            <a:off x="3248025" y="1744980"/>
            <a:ext cx="6916583" cy="312420"/>
          </a:xfrm>
        </p:spPr>
        <p:txBody>
          <a:bodyPr rIns="182880"/>
          <a:lstStyle>
            <a:lvl1pPr marL="0" indent="0">
              <a:lnSpc>
                <a:spcPct val="100000"/>
              </a:lnSpc>
              <a:buNone/>
              <a:defRPr sz="1400"/>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7" name="Content Placeholder 5">
            <a:extLst>
              <a:ext uri="{FF2B5EF4-FFF2-40B4-BE49-F238E27FC236}">
                <a16:creationId xmlns:a16="http://schemas.microsoft.com/office/drawing/2014/main" id="{EECADC31-8067-0E94-083C-0EADAB78E2EB}"/>
              </a:ext>
            </a:extLst>
          </p:cNvPr>
          <p:cNvSpPr>
            <a:spLocks noGrp="1"/>
          </p:cNvSpPr>
          <p:nvPr>
            <p:ph sz="quarter" idx="17" hasCustomPrompt="1"/>
          </p:nvPr>
        </p:nvSpPr>
        <p:spPr>
          <a:xfrm>
            <a:off x="3248026" y="4598450"/>
            <a:ext cx="6999786" cy="287876"/>
          </a:xfrm>
        </p:spPr>
        <p:txBody>
          <a:bodyPr rIns="182880"/>
          <a:lstStyle>
            <a:lvl1pPr marL="0" indent="0">
              <a:lnSpc>
                <a:spcPct val="100000"/>
              </a:lnSpc>
              <a:buNone/>
              <a:defRPr sz="1400"/>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36174384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1033140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a:off x="246888" y="246888"/>
            <a:ext cx="3960495"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9" name="Title 2">
            <a:extLst>
              <a:ext uri="{FF2B5EF4-FFF2-40B4-BE49-F238E27FC236}">
                <a16:creationId xmlns:a16="http://schemas.microsoft.com/office/drawing/2014/main" id="{8CBFCC1A-B830-33E5-E110-F4C57F39FF0B}"/>
              </a:ext>
            </a:extLst>
          </p:cNvPr>
          <p:cNvSpPr>
            <a:spLocks noGrp="1"/>
          </p:cNvSpPr>
          <p:nvPr>
            <p:ph type="title"/>
          </p:nvPr>
        </p:nvSpPr>
        <p:spPr>
          <a:xfrm>
            <a:off x="640080" y="1554480"/>
            <a:ext cx="2621280" cy="965200"/>
          </a:xfrm>
        </p:spPr>
        <p:txBody>
          <a:bodyPr/>
          <a:lstStyle>
            <a:lvl1pP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31832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OC">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2F7C376-E09F-F99A-FD49-0F141AB177A7}"/>
              </a:ext>
            </a:extLst>
          </p:cNvPr>
          <p:cNvSpPr>
            <a:spLocks noGrp="1"/>
          </p:cNvSpPr>
          <p:nvPr>
            <p:ph type="pic" sz="quarter" idx="21" hasCustomPrompt="1"/>
          </p:nvPr>
        </p:nvSpPr>
        <p:spPr>
          <a:xfrm>
            <a:off x="248920" y="250375"/>
            <a:ext cx="3958463" cy="6374083"/>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8CBFCC1A-B830-33E5-E110-F4C57F39FF0B}"/>
              </a:ext>
            </a:extLst>
          </p:cNvPr>
          <p:cNvSpPr>
            <a:spLocks noGrp="1"/>
          </p:cNvSpPr>
          <p:nvPr>
            <p:ph type="title"/>
          </p:nvPr>
        </p:nvSpPr>
        <p:spPr>
          <a:xfrm>
            <a:off x="640080" y="1554480"/>
            <a:ext cx="2621280" cy="965200"/>
          </a:xfrm>
        </p:spPr>
        <p:txBody>
          <a:bodyPr/>
          <a:lstStyle>
            <a:lvl1pP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344640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OC">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a:off x="246889" y="246888"/>
            <a:ext cx="3354068"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9" name="Title 2">
            <a:extLst>
              <a:ext uri="{FF2B5EF4-FFF2-40B4-BE49-F238E27FC236}">
                <a16:creationId xmlns:a16="http://schemas.microsoft.com/office/drawing/2014/main" id="{8CBFCC1A-B830-33E5-E110-F4C57F39FF0B}"/>
              </a:ext>
            </a:extLst>
          </p:cNvPr>
          <p:cNvSpPr>
            <a:spLocks noGrp="1"/>
          </p:cNvSpPr>
          <p:nvPr>
            <p:ph type="title"/>
          </p:nvPr>
        </p:nvSpPr>
        <p:spPr>
          <a:xfrm>
            <a:off x="640080" y="1554480"/>
            <a:ext cx="2621280" cy="965200"/>
          </a:xfrm>
        </p:spPr>
        <p:txBody>
          <a:bodyPr/>
          <a:lstStyle>
            <a:lvl1pP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85815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3" name="Rounded Rectangle 12">
            <a:extLst>
              <a:ext uri="{FF2B5EF4-FFF2-40B4-BE49-F238E27FC236}">
                <a16:creationId xmlns:a16="http://schemas.microsoft.com/office/drawing/2014/main" id="{D3FADC2F-2378-961B-4102-B8934FB1A58A}"/>
              </a:ext>
            </a:extLst>
          </p:cNvPr>
          <p:cNvSpPr/>
          <p:nvPr userDrawn="1"/>
        </p:nvSpPr>
        <p:spPr>
          <a:xfrm>
            <a:off x="246888" y="246888"/>
            <a:ext cx="3960495"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14" name="Picture 13">
            <a:extLst>
              <a:ext uri="{FF2B5EF4-FFF2-40B4-BE49-F238E27FC236}">
                <a16:creationId xmlns:a16="http://schemas.microsoft.com/office/drawing/2014/main" id="{CE5002E9-30DF-A8A9-CF22-DEE4FA3102D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3443" y="7128267"/>
            <a:ext cx="422031" cy="365760"/>
          </a:xfrm>
          <a:prstGeom prst="rect">
            <a:avLst/>
          </a:prstGeom>
        </p:spPr>
      </p:pic>
      <p:sp>
        <p:nvSpPr>
          <p:cNvPr id="15" name="Title 2">
            <a:extLst>
              <a:ext uri="{FF2B5EF4-FFF2-40B4-BE49-F238E27FC236}">
                <a16:creationId xmlns:a16="http://schemas.microsoft.com/office/drawing/2014/main" id="{06D56647-B9A8-5D40-5969-5291DE12B266}"/>
              </a:ext>
            </a:extLst>
          </p:cNvPr>
          <p:cNvSpPr>
            <a:spLocks noGrp="1"/>
          </p:cNvSpPr>
          <p:nvPr>
            <p:ph type="title"/>
          </p:nvPr>
        </p:nvSpPr>
        <p:spPr>
          <a:xfrm>
            <a:off x="640080" y="1554480"/>
            <a:ext cx="3180080" cy="548640"/>
          </a:xfrm>
        </p:spPr>
        <p:txBody>
          <a:bodyPr/>
          <a:lstStyle>
            <a:lvl1pPr>
              <a:defRPr>
                <a:solidFill>
                  <a:schemeClr val="bg1"/>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640080" y="2468880"/>
            <a:ext cx="3190240" cy="2886639"/>
          </a:xfrm>
        </p:spPr>
        <p:txBody>
          <a:bodyPr/>
          <a:lstStyle>
            <a:lvl1pPr marL="0" indent="0">
              <a:lnSpc>
                <a:spcPct val="100000"/>
              </a:lnSpc>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496280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0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5002E9-30DF-A8A9-CF22-DEE4FA3102D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47612"/>
            <a:ext cx="422031" cy="365760"/>
          </a:xfrm>
          <a:prstGeom prst="rect">
            <a:avLst/>
          </a:prstGeom>
        </p:spPr>
      </p:pic>
      <p:sp>
        <p:nvSpPr>
          <p:cNvPr id="15" name="Title 2">
            <a:extLst>
              <a:ext uri="{FF2B5EF4-FFF2-40B4-BE49-F238E27FC236}">
                <a16:creationId xmlns:a16="http://schemas.microsoft.com/office/drawing/2014/main" id="{06D56647-B9A8-5D40-5969-5291DE12B266}"/>
              </a:ext>
            </a:extLst>
          </p:cNvPr>
          <p:cNvSpPr>
            <a:spLocks noGrp="1"/>
          </p:cNvSpPr>
          <p:nvPr>
            <p:ph type="title"/>
          </p:nvPr>
        </p:nvSpPr>
        <p:spPr>
          <a:xfrm>
            <a:off x="640080" y="1554480"/>
            <a:ext cx="3180080" cy="548640"/>
          </a:xfrm>
        </p:spPr>
        <p:txBody>
          <a:bodyPr/>
          <a:lstStyle>
            <a:lvl1pPr>
              <a:defRPr>
                <a:solidFill>
                  <a:schemeClr val="tx1"/>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640080" y="2468880"/>
            <a:ext cx="3190240" cy="2886639"/>
          </a:xfrm>
        </p:spPr>
        <p:txBody>
          <a:bodyPr/>
          <a:lstStyle>
            <a:lvl1pPr marL="0" indent="0">
              <a:lnSpc>
                <a:spcPct val="100000"/>
              </a:lnSpc>
              <a:buNone/>
              <a:defRPr sz="2000">
                <a:solidFill>
                  <a:schemeClr val="tx1"/>
                </a:solidFill>
              </a:defRPr>
            </a:lvl1pPr>
          </a:lstStyle>
          <a:p>
            <a:pPr lvl="0"/>
            <a:r>
              <a:rPr lang="en-US" dirty="0"/>
              <a:t>Click to edit master text styles</a:t>
            </a:r>
          </a:p>
        </p:txBody>
      </p:sp>
      <p:sp>
        <p:nvSpPr>
          <p:cNvPr id="2" name="Picture Placeholder 5">
            <a:extLst>
              <a:ext uri="{FF2B5EF4-FFF2-40B4-BE49-F238E27FC236}">
                <a16:creationId xmlns:a16="http://schemas.microsoft.com/office/drawing/2014/main" id="{F3A83E83-EA97-76B6-2BB5-AFB88F636B47}"/>
              </a:ext>
            </a:extLst>
          </p:cNvPr>
          <p:cNvSpPr>
            <a:spLocks noGrp="1"/>
          </p:cNvSpPr>
          <p:nvPr>
            <p:ph type="pic" sz="quarter" idx="21" hasCustomPrompt="1"/>
          </p:nvPr>
        </p:nvSpPr>
        <p:spPr>
          <a:xfrm>
            <a:off x="3998134" y="250375"/>
            <a:ext cx="8462931" cy="5910789"/>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Tree>
    <p:extLst>
      <p:ext uri="{BB962C8B-B14F-4D97-AF65-F5344CB8AC3E}">
        <p14:creationId xmlns:p14="http://schemas.microsoft.com/office/powerpoint/2010/main" val="16060732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Content Placeholder 5">
            <a:extLst>
              <a:ext uri="{FF2B5EF4-FFF2-40B4-BE49-F238E27FC236}">
                <a16:creationId xmlns:a16="http://schemas.microsoft.com/office/drawing/2014/main" id="{B1EBF2F4-A8A0-1F95-200D-83D96153D916}"/>
              </a:ext>
            </a:extLst>
          </p:cNvPr>
          <p:cNvSpPr>
            <a:spLocks noGrp="1"/>
          </p:cNvSpPr>
          <p:nvPr>
            <p:ph sz="quarter" idx="12" hasCustomPrompt="1"/>
          </p:nvPr>
        </p:nvSpPr>
        <p:spPr>
          <a:xfrm>
            <a:off x="4836160" y="1554480"/>
            <a:ext cx="6736080" cy="3995292"/>
          </a:xfrm>
        </p:spPr>
        <p:txBody>
          <a:bodyPr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ounded Rectangle 11">
            <a:extLst>
              <a:ext uri="{FF2B5EF4-FFF2-40B4-BE49-F238E27FC236}">
                <a16:creationId xmlns:a16="http://schemas.microsoft.com/office/drawing/2014/main" id="{7181B2AB-E1A5-FB0B-6E8C-2E6870B40498}"/>
              </a:ext>
            </a:extLst>
          </p:cNvPr>
          <p:cNvSpPr/>
          <p:nvPr userDrawn="1"/>
        </p:nvSpPr>
        <p:spPr>
          <a:xfrm>
            <a:off x="246888" y="246888"/>
            <a:ext cx="3960495" cy="6377570"/>
          </a:xfrm>
          <a:prstGeom prst="roundRect">
            <a:avLst>
              <a:gd name="adj" fmla="val 6380"/>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4" name="Title 2">
            <a:extLst>
              <a:ext uri="{FF2B5EF4-FFF2-40B4-BE49-F238E27FC236}">
                <a16:creationId xmlns:a16="http://schemas.microsoft.com/office/drawing/2014/main" id="{5EB151B0-7AD9-B36F-54B0-587331748923}"/>
              </a:ext>
            </a:extLst>
          </p:cNvPr>
          <p:cNvSpPr>
            <a:spLocks noGrp="1"/>
          </p:cNvSpPr>
          <p:nvPr>
            <p:ph type="title"/>
          </p:nvPr>
        </p:nvSpPr>
        <p:spPr>
          <a:xfrm>
            <a:off x="640080" y="1554480"/>
            <a:ext cx="3180080" cy="54864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657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4110A8F3-11E4-23B9-186A-34D4B98ABB9D}"/>
              </a:ext>
            </a:extLst>
          </p:cNvPr>
          <p:cNvSpPr/>
          <p:nvPr userDrawn="1"/>
        </p:nvSpPr>
        <p:spPr>
          <a:xfrm>
            <a:off x="246889" y="246888"/>
            <a:ext cx="2857818" cy="6377570"/>
          </a:xfrm>
          <a:prstGeom prst="roundRect">
            <a:avLst>
              <a:gd name="adj" fmla="val 9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B4C7649-9074-9907-77BE-C1AED32FE73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
        <p:nvSpPr>
          <p:cNvPr id="3" name="Title 2">
            <a:extLst>
              <a:ext uri="{FF2B5EF4-FFF2-40B4-BE49-F238E27FC236}">
                <a16:creationId xmlns:a16="http://schemas.microsoft.com/office/drawing/2014/main" id="{86F23FD5-C242-0F2D-F12A-A36349D755F9}"/>
              </a:ext>
            </a:extLst>
          </p:cNvPr>
          <p:cNvSpPr>
            <a:spLocks noGrp="1"/>
          </p:cNvSpPr>
          <p:nvPr>
            <p:ph type="title"/>
          </p:nvPr>
        </p:nvSpPr>
        <p:spPr>
          <a:xfrm>
            <a:off x="640080" y="1373945"/>
            <a:ext cx="2313709" cy="1145735"/>
          </a:xfrm>
        </p:spPr>
        <p:txBody>
          <a:bodyPr/>
          <a:lstStyle>
            <a:lvl1pPr>
              <a:lnSpc>
                <a:spcPts val="4200"/>
              </a:lnSpc>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96708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Content Placeholder 5">
            <a:extLst>
              <a:ext uri="{FF2B5EF4-FFF2-40B4-BE49-F238E27FC236}">
                <a16:creationId xmlns:a16="http://schemas.microsoft.com/office/drawing/2014/main" id="{B1EBF2F4-A8A0-1F95-200D-83D96153D916}"/>
              </a:ext>
            </a:extLst>
          </p:cNvPr>
          <p:cNvSpPr>
            <a:spLocks noGrp="1"/>
          </p:cNvSpPr>
          <p:nvPr>
            <p:ph sz="quarter" idx="12" hasCustomPrompt="1"/>
          </p:nvPr>
        </p:nvSpPr>
        <p:spPr>
          <a:xfrm>
            <a:off x="3689498" y="1554481"/>
            <a:ext cx="7862422" cy="3874770"/>
          </a:xfrm>
        </p:spPr>
        <p:txBody>
          <a:bodyPr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ounded Rectangle 11">
            <a:extLst>
              <a:ext uri="{FF2B5EF4-FFF2-40B4-BE49-F238E27FC236}">
                <a16:creationId xmlns:a16="http://schemas.microsoft.com/office/drawing/2014/main" id="{AA6775FF-7BED-DECB-F8B3-91D8F4701360}"/>
              </a:ext>
            </a:extLst>
          </p:cNvPr>
          <p:cNvSpPr/>
          <p:nvPr userDrawn="1"/>
        </p:nvSpPr>
        <p:spPr>
          <a:xfrm>
            <a:off x="246889" y="246888"/>
            <a:ext cx="2857818"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4" name="Title 2">
            <a:extLst>
              <a:ext uri="{FF2B5EF4-FFF2-40B4-BE49-F238E27FC236}">
                <a16:creationId xmlns:a16="http://schemas.microsoft.com/office/drawing/2014/main" id="{581748E9-9EDB-4507-08A1-4385B82724E4}"/>
              </a:ext>
            </a:extLst>
          </p:cNvPr>
          <p:cNvSpPr>
            <a:spLocks noGrp="1"/>
          </p:cNvSpPr>
          <p:nvPr>
            <p:ph type="title"/>
          </p:nvPr>
        </p:nvSpPr>
        <p:spPr>
          <a:xfrm>
            <a:off x="640080" y="1554480"/>
            <a:ext cx="1963952" cy="1269527"/>
          </a:xfrm>
        </p:spPr>
        <p:txBody>
          <a:bodyPr/>
          <a:lstStyle>
            <a:lvl1pPr>
              <a:defRPr>
                <a:solidFill>
                  <a:schemeClr val="bg1"/>
                </a:solidFill>
              </a:defRPr>
            </a:lvl1pPr>
          </a:lstStyle>
          <a:p>
            <a:r>
              <a:rPr lang="en-US" dirty="0"/>
              <a:t>Click to edit Master title style</a:t>
            </a:r>
          </a:p>
        </p:txBody>
      </p:sp>
      <p:sp>
        <p:nvSpPr>
          <p:cNvPr id="9" name="Text Placeholder 4">
            <a:extLst>
              <a:ext uri="{FF2B5EF4-FFF2-40B4-BE49-F238E27FC236}">
                <a16:creationId xmlns:a16="http://schemas.microsoft.com/office/drawing/2014/main" id="{F8BACAD4-D909-93AF-A283-5F3BF3DA85E1}"/>
              </a:ext>
            </a:extLst>
          </p:cNvPr>
          <p:cNvSpPr>
            <a:spLocks noGrp="1"/>
          </p:cNvSpPr>
          <p:nvPr>
            <p:ph type="body" sz="quarter" idx="16" hasCustomPrompt="1"/>
          </p:nvPr>
        </p:nvSpPr>
        <p:spPr>
          <a:xfrm>
            <a:off x="3689498" y="5610226"/>
            <a:ext cx="7862422" cy="160108"/>
          </a:xfrm>
        </p:spPr>
        <p:txBody>
          <a:bodyPr anchor="b" anchorCtr="0"/>
          <a:lstStyle>
            <a:lvl1pPr marL="0" indent="0">
              <a:lnSpc>
                <a:spcPts val="1000"/>
              </a:lnSpc>
              <a:buNone/>
              <a:defRPr sz="900"/>
            </a:lvl1pPr>
          </a:lstStyle>
          <a:p>
            <a:pPr lvl="0"/>
            <a:r>
              <a:rPr lang="en-US" dirty="0"/>
              <a:t>Foot note/source copy</a:t>
            </a:r>
          </a:p>
        </p:txBody>
      </p:sp>
    </p:spTree>
    <p:extLst>
      <p:ext uri="{BB962C8B-B14F-4D97-AF65-F5344CB8AC3E}">
        <p14:creationId xmlns:p14="http://schemas.microsoft.com/office/powerpoint/2010/main" val="10137625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Rounded Rectangle 11">
            <a:extLst>
              <a:ext uri="{FF2B5EF4-FFF2-40B4-BE49-F238E27FC236}">
                <a16:creationId xmlns:a16="http://schemas.microsoft.com/office/drawing/2014/main" id="{AA6775FF-7BED-DECB-F8B3-91D8F4701360}"/>
              </a:ext>
            </a:extLst>
          </p:cNvPr>
          <p:cNvSpPr/>
          <p:nvPr userDrawn="1"/>
        </p:nvSpPr>
        <p:spPr>
          <a:xfrm>
            <a:off x="246889" y="246888"/>
            <a:ext cx="2857818"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4" name="Title 2">
            <a:extLst>
              <a:ext uri="{FF2B5EF4-FFF2-40B4-BE49-F238E27FC236}">
                <a16:creationId xmlns:a16="http://schemas.microsoft.com/office/drawing/2014/main" id="{581748E9-9EDB-4507-08A1-4385B82724E4}"/>
              </a:ext>
            </a:extLst>
          </p:cNvPr>
          <p:cNvSpPr>
            <a:spLocks noGrp="1"/>
          </p:cNvSpPr>
          <p:nvPr>
            <p:ph type="title"/>
          </p:nvPr>
        </p:nvSpPr>
        <p:spPr>
          <a:xfrm>
            <a:off x="640080" y="1554480"/>
            <a:ext cx="1963952" cy="126952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643414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9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Rounded Rectangle 11">
            <a:extLst>
              <a:ext uri="{FF2B5EF4-FFF2-40B4-BE49-F238E27FC236}">
                <a16:creationId xmlns:a16="http://schemas.microsoft.com/office/drawing/2014/main" id="{AA6775FF-7BED-DECB-F8B3-91D8F4701360}"/>
              </a:ext>
            </a:extLst>
          </p:cNvPr>
          <p:cNvSpPr/>
          <p:nvPr userDrawn="1"/>
        </p:nvSpPr>
        <p:spPr>
          <a:xfrm>
            <a:off x="246889" y="246888"/>
            <a:ext cx="2857818"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4" name="Title 2">
            <a:extLst>
              <a:ext uri="{FF2B5EF4-FFF2-40B4-BE49-F238E27FC236}">
                <a16:creationId xmlns:a16="http://schemas.microsoft.com/office/drawing/2014/main" id="{581748E9-9EDB-4507-08A1-4385B82724E4}"/>
              </a:ext>
            </a:extLst>
          </p:cNvPr>
          <p:cNvSpPr>
            <a:spLocks noGrp="1"/>
          </p:cNvSpPr>
          <p:nvPr>
            <p:ph type="title"/>
          </p:nvPr>
        </p:nvSpPr>
        <p:spPr>
          <a:xfrm>
            <a:off x="640080" y="1554480"/>
            <a:ext cx="1963952" cy="1269527"/>
          </a:xfrm>
        </p:spPr>
        <p:txBody>
          <a:bodyPr/>
          <a:lstStyle>
            <a:lvl1pPr>
              <a:defRPr>
                <a:solidFill>
                  <a:schemeClr val="bg1"/>
                </a:solidFill>
              </a:defRPr>
            </a:lvl1pPr>
          </a:lstStyle>
          <a:p>
            <a:r>
              <a:rPr lang="en-US" dirty="0"/>
              <a:t>Click to edit Master title style</a:t>
            </a:r>
          </a:p>
        </p:txBody>
      </p:sp>
      <p:sp>
        <p:nvSpPr>
          <p:cNvPr id="9" name="Content Placeholder 5">
            <a:extLst>
              <a:ext uri="{FF2B5EF4-FFF2-40B4-BE49-F238E27FC236}">
                <a16:creationId xmlns:a16="http://schemas.microsoft.com/office/drawing/2014/main" id="{7001DB1E-AB1C-A1B8-39D1-7C5929CB5FB3}"/>
              </a:ext>
            </a:extLst>
          </p:cNvPr>
          <p:cNvSpPr>
            <a:spLocks noGrp="1"/>
          </p:cNvSpPr>
          <p:nvPr>
            <p:ph sz="quarter" idx="11" hasCustomPrompt="1"/>
          </p:nvPr>
        </p:nvSpPr>
        <p:spPr>
          <a:xfrm>
            <a:off x="3497897" y="2581275"/>
            <a:ext cx="1453679" cy="2529187"/>
          </a:xfrm>
          <a:prstGeom prst="roundRect">
            <a:avLst>
              <a:gd name="adj" fmla="val 0"/>
            </a:avLst>
          </a:prstGeom>
          <a:solidFill>
            <a:schemeClr val="bg1"/>
          </a:solid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9BA0CECF-AE0E-D643-C071-210B7536ADF0}"/>
              </a:ext>
            </a:extLst>
          </p:cNvPr>
          <p:cNvSpPr>
            <a:spLocks noGrp="1"/>
          </p:cNvSpPr>
          <p:nvPr>
            <p:ph sz="quarter" idx="12" hasCustomPrompt="1"/>
          </p:nvPr>
        </p:nvSpPr>
        <p:spPr>
          <a:xfrm>
            <a:off x="5147983" y="2581275"/>
            <a:ext cx="1453680" cy="2529187"/>
          </a:xfrm>
          <a:prstGeom prst="roundRect">
            <a:avLst>
              <a:gd name="adj" fmla="val 0"/>
            </a:avLst>
          </a:prstGeom>
          <a:solidFill>
            <a:schemeClr val="bg1"/>
          </a:solid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53BEC209-A90A-5A3A-E97C-E4B0C3DCB450}"/>
              </a:ext>
            </a:extLst>
          </p:cNvPr>
          <p:cNvSpPr>
            <a:spLocks noGrp="1"/>
          </p:cNvSpPr>
          <p:nvPr>
            <p:ph sz="quarter" idx="13" hasCustomPrompt="1"/>
          </p:nvPr>
        </p:nvSpPr>
        <p:spPr>
          <a:xfrm>
            <a:off x="6798068" y="2581275"/>
            <a:ext cx="1453680" cy="2529187"/>
          </a:xfrm>
          <a:prstGeom prst="roundRect">
            <a:avLst>
              <a:gd name="adj" fmla="val 0"/>
            </a:avLst>
          </a:prstGeom>
          <a:solidFill>
            <a:schemeClr val="bg1"/>
          </a:solid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5" name="Content Placeholder 5">
            <a:extLst>
              <a:ext uri="{FF2B5EF4-FFF2-40B4-BE49-F238E27FC236}">
                <a16:creationId xmlns:a16="http://schemas.microsoft.com/office/drawing/2014/main" id="{F7058F3F-B5FA-2258-8CB6-BB8416874192}"/>
              </a:ext>
            </a:extLst>
          </p:cNvPr>
          <p:cNvSpPr>
            <a:spLocks noGrp="1"/>
          </p:cNvSpPr>
          <p:nvPr>
            <p:ph sz="quarter" idx="14" hasCustomPrompt="1"/>
          </p:nvPr>
        </p:nvSpPr>
        <p:spPr>
          <a:xfrm>
            <a:off x="8448153" y="2581275"/>
            <a:ext cx="1453681" cy="2529187"/>
          </a:xfrm>
          <a:prstGeom prst="roundRect">
            <a:avLst>
              <a:gd name="adj" fmla="val 0"/>
            </a:avLst>
          </a:prstGeom>
          <a:solidFill>
            <a:schemeClr val="bg1"/>
          </a:solid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6" name="Content Placeholder 5">
            <a:extLst>
              <a:ext uri="{FF2B5EF4-FFF2-40B4-BE49-F238E27FC236}">
                <a16:creationId xmlns:a16="http://schemas.microsoft.com/office/drawing/2014/main" id="{4B1F43BF-2D42-F4CB-2D41-BF4F8865D192}"/>
              </a:ext>
            </a:extLst>
          </p:cNvPr>
          <p:cNvSpPr>
            <a:spLocks noGrp="1"/>
          </p:cNvSpPr>
          <p:nvPr>
            <p:ph sz="quarter" idx="15" hasCustomPrompt="1"/>
          </p:nvPr>
        </p:nvSpPr>
        <p:spPr>
          <a:xfrm>
            <a:off x="10098239" y="2581275"/>
            <a:ext cx="1453681" cy="2529187"/>
          </a:xfrm>
          <a:prstGeom prst="roundRect">
            <a:avLst>
              <a:gd name="adj" fmla="val 0"/>
            </a:avLst>
          </a:prstGeom>
          <a:solidFill>
            <a:schemeClr val="bg1"/>
          </a:solidFill>
          <a:ln>
            <a:noFill/>
          </a:ln>
        </p:spPr>
        <p:txBody>
          <a:bodyPr lIns="0" tIns="0" rIns="0"/>
          <a:lstStyle>
            <a:lvl1pPr marL="0" indent="0">
              <a:lnSpc>
                <a:spcPct val="100000"/>
              </a:lnSpc>
              <a:spcAft>
                <a:spcPts val="9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7" name="Text Placeholder 4">
            <a:extLst>
              <a:ext uri="{FF2B5EF4-FFF2-40B4-BE49-F238E27FC236}">
                <a16:creationId xmlns:a16="http://schemas.microsoft.com/office/drawing/2014/main" id="{12DEA89F-6C27-2A91-2775-96216B7F3045}"/>
              </a:ext>
            </a:extLst>
          </p:cNvPr>
          <p:cNvSpPr>
            <a:spLocks noGrp="1"/>
          </p:cNvSpPr>
          <p:nvPr>
            <p:ph type="body" sz="quarter" idx="16" hasCustomPrompt="1"/>
          </p:nvPr>
        </p:nvSpPr>
        <p:spPr>
          <a:xfrm>
            <a:off x="3497897" y="5610226"/>
            <a:ext cx="8054023" cy="160108"/>
          </a:xfrm>
        </p:spPr>
        <p:txBody>
          <a:bodyPr anchor="b" anchorCtr="0"/>
          <a:lstStyle>
            <a:lvl1pPr marL="0" indent="0">
              <a:buNone/>
              <a:defRPr sz="900"/>
            </a:lvl1pPr>
          </a:lstStyle>
          <a:p>
            <a:pPr lvl="0"/>
            <a:r>
              <a:rPr lang="en-US" dirty="0"/>
              <a:t>Foot note/source copy</a:t>
            </a:r>
          </a:p>
        </p:txBody>
      </p:sp>
    </p:spTree>
    <p:extLst>
      <p:ext uri="{BB962C8B-B14F-4D97-AF65-F5344CB8AC3E}">
        <p14:creationId xmlns:p14="http://schemas.microsoft.com/office/powerpoint/2010/main" val="37537080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4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Rounded Rectangle 11">
            <a:extLst>
              <a:ext uri="{FF2B5EF4-FFF2-40B4-BE49-F238E27FC236}">
                <a16:creationId xmlns:a16="http://schemas.microsoft.com/office/drawing/2014/main" id="{AA6775FF-7BED-DECB-F8B3-91D8F4701360}"/>
              </a:ext>
            </a:extLst>
          </p:cNvPr>
          <p:cNvSpPr/>
          <p:nvPr userDrawn="1"/>
        </p:nvSpPr>
        <p:spPr>
          <a:xfrm>
            <a:off x="246889" y="246888"/>
            <a:ext cx="2857818" cy="6377570"/>
          </a:xfrm>
          <a:prstGeom prst="roundRect">
            <a:avLst>
              <a:gd name="adj" fmla="val 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4" name="Title 2">
            <a:extLst>
              <a:ext uri="{FF2B5EF4-FFF2-40B4-BE49-F238E27FC236}">
                <a16:creationId xmlns:a16="http://schemas.microsoft.com/office/drawing/2014/main" id="{581748E9-9EDB-4507-08A1-4385B82724E4}"/>
              </a:ext>
            </a:extLst>
          </p:cNvPr>
          <p:cNvSpPr>
            <a:spLocks noGrp="1"/>
          </p:cNvSpPr>
          <p:nvPr>
            <p:ph type="title"/>
          </p:nvPr>
        </p:nvSpPr>
        <p:spPr>
          <a:xfrm>
            <a:off x="640080" y="1554480"/>
            <a:ext cx="2155370" cy="1269527"/>
          </a:xfrm>
        </p:spPr>
        <p:txBody>
          <a:bodyPr/>
          <a:lstStyle>
            <a:lvl1pPr>
              <a:defRPr>
                <a:solidFill>
                  <a:schemeClr val="bg1"/>
                </a:solidFill>
              </a:defRPr>
            </a:lvl1pPr>
          </a:lstStyle>
          <a:p>
            <a:r>
              <a:rPr lang="en-US" dirty="0"/>
              <a:t>Click to edit Master title style</a:t>
            </a:r>
          </a:p>
        </p:txBody>
      </p:sp>
      <p:sp>
        <p:nvSpPr>
          <p:cNvPr id="9" name="Content Placeholder 5">
            <a:extLst>
              <a:ext uri="{FF2B5EF4-FFF2-40B4-BE49-F238E27FC236}">
                <a16:creationId xmlns:a16="http://schemas.microsoft.com/office/drawing/2014/main" id="{7001DB1E-AB1C-A1B8-39D1-7C5929CB5FB3}"/>
              </a:ext>
            </a:extLst>
          </p:cNvPr>
          <p:cNvSpPr>
            <a:spLocks noGrp="1"/>
          </p:cNvSpPr>
          <p:nvPr>
            <p:ph sz="quarter" idx="11" hasCustomPrompt="1"/>
          </p:nvPr>
        </p:nvSpPr>
        <p:spPr>
          <a:xfrm>
            <a:off x="3497897" y="2824007"/>
            <a:ext cx="1828800" cy="2529187"/>
          </a:xfrm>
          <a:prstGeom prst="roundRect">
            <a:avLst>
              <a:gd name="adj" fmla="val 0"/>
            </a:avLst>
          </a:prstGeom>
          <a:solidFill>
            <a:schemeClr val="bg1"/>
          </a:solidFill>
          <a:ln>
            <a:noFill/>
          </a:ln>
        </p:spPr>
        <p:txBody>
          <a:bodyPr lIns="0" tIns="0" rIns="0"/>
          <a:lstStyle>
            <a:lvl1pPr marL="0" indent="0">
              <a:lnSpc>
                <a:spcPct val="100000"/>
              </a:lnSpc>
              <a:spcAft>
                <a:spcPts val="600"/>
              </a:spcAft>
              <a:buNone/>
              <a:defRPr sz="1400"/>
            </a:lvl1pPr>
            <a:lvl2pPr>
              <a:defRPr sz="1600"/>
            </a:lvl2pPr>
            <a:lvl3pPr>
              <a:defRPr sz="1600"/>
            </a:lvl3pPr>
            <a:lvl4pPr>
              <a:defRPr sz="1600"/>
            </a:lvl4pPr>
            <a:lvl5pPr>
              <a:defRPr sz="1600"/>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9BA0CECF-AE0E-D643-C071-210B7536ADF0}"/>
              </a:ext>
            </a:extLst>
          </p:cNvPr>
          <p:cNvSpPr>
            <a:spLocks noGrp="1"/>
          </p:cNvSpPr>
          <p:nvPr>
            <p:ph sz="quarter" idx="12" hasCustomPrompt="1"/>
          </p:nvPr>
        </p:nvSpPr>
        <p:spPr>
          <a:xfrm>
            <a:off x="5572971" y="2824007"/>
            <a:ext cx="1828800" cy="2529187"/>
          </a:xfrm>
          <a:prstGeom prst="roundRect">
            <a:avLst>
              <a:gd name="adj" fmla="val 0"/>
            </a:avLst>
          </a:prstGeom>
          <a:solidFill>
            <a:schemeClr val="bg1"/>
          </a:solidFill>
          <a:ln>
            <a:noFill/>
          </a:ln>
        </p:spPr>
        <p:txBody>
          <a:bodyPr lIns="0" tIns="0" rIns="0"/>
          <a:lstStyle>
            <a:lvl1pPr marL="0" indent="0">
              <a:lnSpc>
                <a:spcPct val="100000"/>
              </a:lnSpc>
              <a:spcAft>
                <a:spcPts val="600"/>
              </a:spcAft>
              <a:buNone/>
              <a:defRPr sz="1400"/>
            </a:lvl1pPr>
            <a:lvl2pPr>
              <a:defRPr sz="1600"/>
            </a:lvl2pPr>
            <a:lvl3pPr>
              <a:defRPr sz="1600"/>
            </a:lvl3pPr>
            <a:lvl4pPr>
              <a:defRPr sz="1600"/>
            </a:lvl4pPr>
            <a:lvl5pPr>
              <a:defRPr sz="1600"/>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53BEC209-A90A-5A3A-E97C-E4B0C3DCB450}"/>
              </a:ext>
            </a:extLst>
          </p:cNvPr>
          <p:cNvSpPr>
            <a:spLocks noGrp="1"/>
          </p:cNvSpPr>
          <p:nvPr>
            <p:ph sz="quarter" idx="13" hasCustomPrompt="1"/>
          </p:nvPr>
        </p:nvSpPr>
        <p:spPr>
          <a:xfrm>
            <a:off x="7648045" y="2824007"/>
            <a:ext cx="1828800" cy="2529187"/>
          </a:xfrm>
          <a:prstGeom prst="roundRect">
            <a:avLst>
              <a:gd name="adj" fmla="val 0"/>
            </a:avLst>
          </a:prstGeom>
          <a:solidFill>
            <a:schemeClr val="bg1"/>
          </a:solidFill>
          <a:ln>
            <a:noFill/>
          </a:ln>
        </p:spPr>
        <p:txBody>
          <a:bodyPr lIns="0" tIns="0" rIns="0"/>
          <a:lstStyle>
            <a:lvl1pPr marL="0" indent="0">
              <a:lnSpc>
                <a:spcPct val="100000"/>
              </a:lnSpc>
              <a:spcAft>
                <a:spcPts val="600"/>
              </a:spcAft>
              <a:buNone/>
              <a:defRPr sz="1400"/>
            </a:lvl1pPr>
            <a:lvl2pPr>
              <a:defRPr sz="1600"/>
            </a:lvl2pPr>
            <a:lvl3pPr>
              <a:defRPr sz="1600"/>
            </a:lvl3pPr>
            <a:lvl4pPr>
              <a:defRPr sz="1600"/>
            </a:lvl4pPr>
            <a:lvl5pPr>
              <a:defRPr sz="1600"/>
            </a:lvl5pPr>
          </a:lstStyle>
          <a:p>
            <a:pPr lvl="0"/>
            <a:r>
              <a:rPr lang="en-US" dirty="0"/>
              <a:t>Click to edit master text styles</a:t>
            </a:r>
          </a:p>
        </p:txBody>
      </p:sp>
      <p:sp>
        <p:nvSpPr>
          <p:cNvPr id="15" name="Content Placeholder 5">
            <a:extLst>
              <a:ext uri="{FF2B5EF4-FFF2-40B4-BE49-F238E27FC236}">
                <a16:creationId xmlns:a16="http://schemas.microsoft.com/office/drawing/2014/main" id="{F7058F3F-B5FA-2258-8CB6-BB8416874192}"/>
              </a:ext>
            </a:extLst>
          </p:cNvPr>
          <p:cNvSpPr>
            <a:spLocks noGrp="1"/>
          </p:cNvSpPr>
          <p:nvPr>
            <p:ph sz="quarter" idx="14" hasCustomPrompt="1"/>
          </p:nvPr>
        </p:nvSpPr>
        <p:spPr>
          <a:xfrm>
            <a:off x="9723120" y="2824007"/>
            <a:ext cx="1828800" cy="2529187"/>
          </a:xfrm>
          <a:prstGeom prst="roundRect">
            <a:avLst>
              <a:gd name="adj" fmla="val 0"/>
            </a:avLst>
          </a:prstGeom>
          <a:solidFill>
            <a:schemeClr val="bg1"/>
          </a:solidFill>
          <a:ln>
            <a:noFill/>
          </a:ln>
        </p:spPr>
        <p:txBody>
          <a:bodyPr lIns="0" tIns="0" rIns="0"/>
          <a:lstStyle>
            <a:lvl1pPr marL="0" indent="0">
              <a:lnSpc>
                <a:spcPct val="100000"/>
              </a:lnSpc>
              <a:spcAft>
                <a:spcPts val="600"/>
              </a:spcAft>
              <a:buNone/>
              <a:defRPr sz="1400"/>
            </a:lvl1pPr>
            <a:lvl2pPr>
              <a:defRPr sz="1600"/>
            </a:lvl2pPr>
            <a:lvl3pPr>
              <a:defRPr sz="1600"/>
            </a:lvl3pPr>
            <a:lvl4pPr>
              <a:defRPr sz="1600"/>
            </a:lvl4pPr>
            <a:lvl5pPr>
              <a:defRPr sz="1600"/>
            </a:lvl5pPr>
          </a:lstStyle>
          <a:p>
            <a:pPr lvl="0"/>
            <a:r>
              <a:rPr lang="en-US" dirty="0"/>
              <a:t>Click to edit master text styles</a:t>
            </a:r>
          </a:p>
        </p:txBody>
      </p:sp>
      <p:sp>
        <p:nvSpPr>
          <p:cNvPr id="18" name="Text Placeholder 11">
            <a:extLst>
              <a:ext uri="{FF2B5EF4-FFF2-40B4-BE49-F238E27FC236}">
                <a16:creationId xmlns:a16="http://schemas.microsoft.com/office/drawing/2014/main" id="{B84EC07A-86F1-2A16-3CBD-21ED5B885B47}"/>
              </a:ext>
            </a:extLst>
          </p:cNvPr>
          <p:cNvSpPr>
            <a:spLocks noGrp="1"/>
          </p:cNvSpPr>
          <p:nvPr>
            <p:ph type="body" sz="quarter" idx="17" hasCustomPrompt="1"/>
          </p:nvPr>
        </p:nvSpPr>
        <p:spPr>
          <a:xfrm>
            <a:off x="640080" y="2824007"/>
            <a:ext cx="2155371" cy="2886639"/>
          </a:xfrm>
        </p:spPr>
        <p:txBody>
          <a:bodyPr/>
          <a:lstStyle>
            <a:lvl1pPr marL="0" indent="0">
              <a:lnSpc>
                <a:spcPct val="100000"/>
              </a:lnSpc>
              <a:buNone/>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5324467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7" name="Picture Placeholder 5">
            <a:extLst>
              <a:ext uri="{FF2B5EF4-FFF2-40B4-BE49-F238E27FC236}">
                <a16:creationId xmlns:a16="http://schemas.microsoft.com/office/drawing/2014/main" id="{79E826BE-03E9-E0E1-BADF-7C80C21BCDF4}"/>
              </a:ext>
            </a:extLst>
          </p:cNvPr>
          <p:cNvSpPr>
            <a:spLocks noGrp="1"/>
          </p:cNvSpPr>
          <p:nvPr>
            <p:ph type="pic" sz="quarter" idx="21" hasCustomPrompt="1"/>
          </p:nvPr>
        </p:nvSpPr>
        <p:spPr>
          <a:xfrm>
            <a:off x="248920" y="250375"/>
            <a:ext cx="11694160" cy="3407225"/>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18" name="Title 2">
            <a:extLst>
              <a:ext uri="{FF2B5EF4-FFF2-40B4-BE49-F238E27FC236}">
                <a16:creationId xmlns:a16="http://schemas.microsoft.com/office/drawing/2014/main" id="{5F8FC0B1-DC76-6A96-E901-A044EC1DAE92}"/>
              </a:ext>
            </a:extLst>
          </p:cNvPr>
          <p:cNvSpPr>
            <a:spLocks noGrp="1"/>
          </p:cNvSpPr>
          <p:nvPr>
            <p:ph type="title" hasCustomPrompt="1"/>
          </p:nvPr>
        </p:nvSpPr>
        <p:spPr>
          <a:xfrm>
            <a:off x="562708" y="2300940"/>
            <a:ext cx="5228492" cy="894435"/>
          </a:xfrm>
        </p:spPr>
        <p:txBody>
          <a:bodyPr anchor="b"/>
          <a:lstStyle>
            <a:lvl1pP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C80D6CA7-B6AB-10AE-7258-DD54F36D9A31}"/>
              </a:ext>
            </a:extLst>
          </p:cNvPr>
          <p:cNvSpPr>
            <a:spLocks noGrp="1"/>
          </p:cNvSpPr>
          <p:nvPr>
            <p:ph sz="quarter" idx="22"/>
          </p:nvPr>
        </p:nvSpPr>
        <p:spPr>
          <a:xfrm>
            <a:off x="562708" y="4057650"/>
            <a:ext cx="1876424" cy="1419225"/>
          </a:xfrm>
        </p:spPr>
        <p:txBody>
          <a:bodyPr/>
          <a:lstStyle>
            <a:lvl1pPr marL="0" indent="0">
              <a:lnSpc>
                <a:spcPct val="100000"/>
              </a:lnSpc>
              <a:buNone/>
              <a:defRPr sz="1600"/>
            </a:lvl1pPr>
          </a:lstStyle>
          <a:p>
            <a:pPr lvl="0"/>
            <a:r>
              <a:rPr lang="en-US" dirty="0"/>
              <a:t>Click to edit Master text styles</a:t>
            </a:r>
          </a:p>
        </p:txBody>
      </p:sp>
      <p:sp>
        <p:nvSpPr>
          <p:cNvPr id="26" name="Content Placeholder 2">
            <a:extLst>
              <a:ext uri="{FF2B5EF4-FFF2-40B4-BE49-F238E27FC236}">
                <a16:creationId xmlns:a16="http://schemas.microsoft.com/office/drawing/2014/main" id="{0B5D2BDD-F184-0492-F8BD-BDB3C7BE0932}"/>
              </a:ext>
            </a:extLst>
          </p:cNvPr>
          <p:cNvSpPr>
            <a:spLocks noGrp="1"/>
          </p:cNvSpPr>
          <p:nvPr>
            <p:ph sz="quarter" idx="23"/>
          </p:nvPr>
        </p:nvSpPr>
        <p:spPr>
          <a:xfrm>
            <a:off x="9672638" y="4057647"/>
            <a:ext cx="1876424" cy="1419225"/>
          </a:xfrm>
        </p:spPr>
        <p:txBody>
          <a:bodyPr/>
          <a:lstStyle>
            <a:lvl1pPr marL="0" indent="0">
              <a:lnSpc>
                <a:spcPct val="100000"/>
              </a:lnSpc>
              <a:buNone/>
              <a:defRPr sz="1600"/>
            </a:lvl1pPr>
          </a:lstStyle>
          <a:p>
            <a:pPr lvl="0"/>
            <a:r>
              <a:rPr lang="en-US" dirty="0"/>
              <a:t>Click to edit Master text styles</a:t>
            </a:r>
          </a:p>
        </p:txBody>
      </p:sp>
      <p:sp>
        <p:nvSpPr>
          <p:cNvPr id="27" name="Content Placeholder 2">
            <a:extLst>
              <a:ext uri="{FF2B5EF4-FFF2-40B4-BE49-F238E27FC236}">
                <a16:creationId xmlns:a16="http://schemas.microsoft.com/office/drawing/2014/main" id="{67F2D731-D5C0-7E73-7FF7-2781CB89F9F1}"/>
              </a:ext>
            </a:extLst>
          </p:cNvPr>
          <p:cNvSpPr>
            <a:spLocks noGrp="1"/>
          </p:cNvSpPr>
          <p:nvPr>
            <p:ph sz="quarter" idx="24"/>
          </p:nvPr>
        </p:nvSpPr>
        <p:spPr>
          <a:xfrm>
            <a:off x="5117672" y="4057648"/>
            <a:ext cx="1876424" cy="1419225"/>
          </a:xfrm>
        </p:spPr>
        <p:txBody>
          <a:bodyPr/>
          <a:lstStyle>
            <a:lvl1pPr marL="0" indent="0">
              <a:lnSpc>
                <a:spcPct val="100000"/>
              </a:lnSpc>
              <a:buNone/>
              <a:defRPr sz="1600"/>
            </a:lvl1pPr>
          </a:lstStyle>
          <a:p>
            <a:pPr lvl="0"/>
            <a:r>
              <a:rPr lang="en-US" dirty="0"/>
              <a:t>Click to edit Master text styles</a:t>
            </a:r>
          </a:p>
        </p:txBody>
      </p:sp>
      <p:sp>
        <p:nvSpPr>
          <p:cNvPr id="28" name="Content Placeholder 2">
            <a:extLst>
              <a:ext uri="{FF2B5EF4-FFF2-40B4-BE49-F238E27FC236}">
                <a16:creationId xmlns:a16="http://schemas.microsoft.com/office/drawing/2014/main" id="{0C86C020-B487-8BD2-D112-D4C66D211BF2}"/>
              </a:ext>
            </a:extLst>
          </p:cNvPr>
          <p:cNvSpPr>
            <a:spLocks noGrp="1"/>
          </p:cNvSpPr>
          <p:nvPr>
            <p:ph sz="quarter" idx="25"/>
          </p:nvPr>
        </p:nvSpPr>
        <p:spPr>
          <a:xfrm>
            <a:off x="2840190" y="4067175"/>
            <a:ext cx="1876424" cy="1419225"/>
          </a:xfrm>
        </p:spPr>
        <p:txBody>
          <a:bodyPr/>
          <a:lstStyle>
            <a:lvl1pPr marL="0" indent="0">
              <a:lnSpc>
                <a:spcPct val="100000"/>
              </a:lnSpc>
              <a:buNone/>
              <a:defRPr sz="1600"/>
            </a:lvl1pPr>
          </a:lstStyle>
          <a:p>
            <a:pPr lvl="0"/>
            <a:r>
              <a:rPr lang="en-US" dirty="0"/>
              <a:t>Click to edit Master text styles</a:t>
            </a:r>
          </a:p>
        </p:txBody>
      </p:sp>
      <p:sp>
        <p:nvSpPr>
          <p:cNvPr id="29" name="Content Placeholder 2">
            <a:extLst>
              <a:ext uri="{FF2B5EF4-FFF2-40B4-BE49-F238E27FC236}">
                <a16:creationId xmlns:a16="http://schemas.microsoft.com/office/drawing/2014/main" id="{0255AC48-337D-7538-F944-C46D0DBC4D56}"/>
              </a:ext>
            </a:extLst>
          </p:cNvPr>
          <p:cNvSpPr>
            <a:spLocks noGrp="1"/>
          </p:cNvSpPr>
          <p:nvPr>
            <p:ph sz="quarter" idx="26"/>
          </p:nvPr>
        </p:nvSpPr>
        <p:spPr>
          <a:xfrm>
            <a:off x="7395155" y="4057650"/>
            <a:ext cx="1876424" cy="1419225"/>
          </a:xfrm>
        </p:spPr>
        <p:txBody>
          <a:bodyPr/>
          <a:lstStyle>
            <a:lvl1pPr marL="0" indent="0">
              <a:lnSpc>
                <a:spcPct val="100000"/>
              </a:lnSpc>
              <a:buNone/>
              <a:defRPr sz="1600"/>
            </a:lvl1pPr>
          </a:lstStyle>
          <a:p>
            <a:pPr lvl="0"/>
            <a:r>
              <a:rPr lang="en-US" dirty="0"/>
              <a:t>Click to edit Master text styles</a:t>
            </a:r>
          </a:p>
        </p:txBody>
      </p:sp>
    </p:spTree>
    <p:extLst>
      <p:ext uri="{BB962C8B-B14F-4D97-AF65-F5344CB8AC3E}">
        <p14:creationId xmlns:p14="http://schemas.microsoft.com/office/powerpoint/2010/main" val="42931903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7" name="Picture Placeholder 5">
            <a:extLst>
              <a:ext uri="{FF2B5EF4-FFF2-40B4-BE49-F238E27FC236}">
                <a16:creationId xmlns:a16="http://schemas.microsoft.com/office/drawing/2014/main" id="{79E826BE-03E9-E0E1-BADF-7C80C21BCDF4}"/>
              </a:ext>
            </a:extLst>
          </p:cNvPr>
          <p:cNvSpPr>
            <a:spLocks noGrp="1"/>
          </p:cNvSpPr>
          <p:nvPr>
            <p:ph type="pic" sz="quarter" idx="21" hasCustomPrompt="1"/>
          </p:nvPr>
        </p:nvSpPr>
        <p:spPr>
          <a:xfrm>
            <a:off x="248920" y="250375"/>
            <a:ext cx="11694160" cy="3407225"/>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18" name="Title 2">
            <a:extLst>
              <a:ext uri="{FF2B5EF4-FFF2-40B4-BE49-F238E27FC236}">
                <a16:creationId xmlns:a16="http://schemas.microsoft.com/office/drawing/2014/main" id="{5F8FC0B1-DC76-6A96-E901-A044EC1DAE92}"/>
              </a:ext>
            </a:extLst>
          </p:cNvPr>
          <p:cNvSpPr>
            <a:spLocks noGrp="1"/>
          </p:cNvSpPr>
          <p:nvPr>
            <p:ph type="title" hasCustomPrompt="1"/>
          </p:nvPr>
        </p:nvSpPr>
        <p:spPr>
          <a:xfrm>
            <a:off x="562708" y="2300940"/>
            <a:ext cx="5228492" cy="894435"/>
          </a:xfrm>
        </p:spPr>
        <p:txBody>
          <a:bodyPr anchor="b"/>
          <a:lstStyle>
            <a:lvl1pP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C80D6CA7-B6AB-10AE-7258-DD54F36D9A31}"/>
              </a:ext>
            </a:extLst>
          </p:cNvPr>
          <p:cNvSpPr>
            <a:spLocks noGrp="1"/>
          </p:cNvSpPr>
          <p:nvPr>
            <p:ph sz="quarter" idx="22"/>
          </p:nvPr>
        </p:nvSpPr>
        <p:spPr>
          <a:xfrm>
            <a:off x="562708" y="4057650"/>
            <a:ext cx="1509389" cy="1419225"/>
          </a:xfrm>
        </p:spPr>
        <p:txBody>
          <a:bodyPr/>
          <a:lstStyle>
            <a:lvl1pPr marL="0" indent="0">
              <a:lnSpc>
                <a:spcPct val="100000"/>
              </a:lnSpc>
              <a:buNone/>
              <a:defRPr sz="1200"/>
            </a:lvl1pPr>
          </a:lstStyle>
          <a:p>
            <a:pPr lvl="0"/>
            <a:r>
              <a:rPr lang="en-US" dirty="0"/>
              <a:t>Click to edit Master text styles</a:t>
            </a:r>
          </a:p>
        </p:txBody>
      </p:sp>
      <p:sp>
        <p:nvSpPr>
          <p:cNvPr id="26" name="Content Placeholder 2">
            <a:extLst>
              <a:ext uri="{FF2B5EF4-FFF2-40B4-BE49-F238E27FC236}">
                <a16:creationId xmlns:a16="http://schemas.microsoft.com/office/drawing/2014/main" id="{0B5D2BDD-F184-0492-F8BD-BDB3C7BE0932}"/>
              </a:ext>
            </a:extLst>
          </p:cNvPr>
          <p:cNvSpPr>
            <a:spLocks noGrp="1"/>
          </p:cNvSpPr>
          <p:nvPr>
            <p:ph sz="quarter" idx="23"/>
          </p:nvPr>
        </p:nvSpPr>
        <p:spPr>
          <a:xfrm>
            <a:off x="8176724" y="4026650"/>
            <a:ext cx="1509389" cy="1419225"/>
          </a:xfrm>
        </p:spPr>
        <p:txBody>
          <a:bodyPr/>
          <a:lstStyle>
            <a:lvl1pPr marL="0" indent="0">
              <a:lnSpc>
                <a:spcPct val="100000"/>
              </a:lnSpc>
              <a:buNone/>
              <a:defRPr sz="1200"/>
            </a:lvl1pPr>
          </a:lstStyle>
          <a:p>
            <a:pPr lvl="0"/>
            <a:r>
              <a:rPr lang="en-US" dirty="0"/>
              <a:t>Click to edit Master text styles</a:t>
            </a:r>
          </a:p>
        </p:txBody>
      </p:sp>
      <p:sp>
        <p:nvSpPr>
          <p:cNvPr id="27" name="Content Placeholder 2">
            <a:extLst>
              <a:ext uri="{FF2B5EF4-FFF2-40B4-BE49-F238E27FC236}">
                <a16:creationId xmlns:a16="http://schemas.microsoft.com/office/drawing/2014/main" id="{67F2D731-D5C0-7E73-7FF7-2781CB89F9F1}"/>
              </a:ext>
            </a:extLst>
          </p:cNvPr>
          <p:cNvSpPr>
            <a:spLocks noGrp="1"/>
          </p:cNvSpPr>
          <p:nvPr>
            <p:ph sz="quarter" idx="24"/>
          </p:nvPr>
        </p:nvSpPr>
        <p:spPr>
          <a:xfrm>
            <a:off x="4369716" y="4054740"/>
            <a:ext cx="1509389" cy="1419225"/>
          </a:xfrm>
        </p:spPr>
        <p:txBody>
          <a:bodyPr/>
          <a:lstStyle>
            <a:lvl1pPr marL="0" indent="0">
              <a:lnSpc>
                <a:spcPct val="100000"/>
              </a:lnSpc>
              <a:buNone/>
              <a:defRPr sz="1200"/>
            </a:lvl1pPr>
          </a:lstStyle>
          <a:p>
            <a:pPr lvl="0"/>
            <a:r>
              <a:rPr lang="en-US" dirty="0"/>
              <a:t>Click to edit Master text styles</a:t>
            </a:r>
          </a:p>
        </p:txBody>
      </p:sp>
      <p:sp>
        <p:nvSpPr>
          <p:cNvPr id="28" name="Content Placeholder 2">
            <a:extLst>
              <a:ext uri="{FF2B5EF4-FFF2-40B4-BE49-F238E27FC236}">
                <a16:creationId xmlns:a16="http://schemas.microsoft.com/office/drawing/2014/main" id="{0C86C020-B487-8BD2-D112-D4C66D211BF2}"/>
              </a:ext>
            </a:extLst>
          </p:cNvPr>
          <p:cNvSpPr>
            <a:spLocks noGrp="1"/>
          </p:cNvSpPr>
          <p:nvPr>
            <p:ph sz="quarter" idx="25"/>
          </p:nvPr>
        </p:nvSpPr>
        <p:spPr>
          <a:xfrm>
            <a:off x="2466212" y="4054741"/>
            <a:ext cx="1509389" cy="1419225"/>
          </a:xfrm>
        </p:spPr>
        <p:txBody>
          <a:bodyPr/>
          <a:lstStyle>
            <a:lvl1pPr marL="0" indent="0">
              <a:lnSpc>
                <a:spcPct val="100000"/>
              </a:lnSpc>
              <a:buNone/>
              <a:defRPr sz="1200"/>
            </a:lvl1pPr>
          </a:lstStyle>
          <a:p>
            <a:pPr lvl="0"/>
            <a:r>
              <a:rPr lang="en-US" dirty="0"/>
              <a:t>Click to edit Master text styles</a:t>
            </a:r>
          </a:p>
        </p:txBody>
      </p:sp>
      <p:sp>
        <p:nvSpPr>
          <p:cNvPr id="29" name="Content Placeholder 2">
            <a:extLst>
              <a:ext uri="{FF2B5EF4-FFF2-40B4-BE49-F238E27FC236}">
                <a16:creationId xmlns:a16="http://schemas.microsoft.com/office/drawing/2014/main" id="{0255AC48-337D-7538-F944-C46D0DBC4D56}"/>
              </a:ext>
            </a:extLst>
          </p:cNvPr>
          <p:cNvSpPr>
            <a:spLocks noGrp="1"/>
          </p:cNvSpPr>
          <p:nvPr>
            <p:ph sz="quarter" idx="26"/>
          </p:nvPr>
        </p:nvSpPr>
        <p:spPr>
          <a:xfrm>
            <a:off x="6273220" y="4057650"/>
            <a:ext cx="1509389" cy="1419225"/>
          </a:xfrm>
        </p:spPr>
        <p:txBody>
          <a:bodyPr/>
          <a:lstStyle>
            <a:lvl1pPr marL="0" indent="0">
              <a:lnSpc>
                <a:spcPct val="100000"/>
              </a:lnSpc>
              <a:buNone/>
              <a:defRPr sz="1200"/>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E0C31376-BE53-8E47-FB6F-92E14D07D3E5}"/>
              </a:ext>
            </a:extLst>
          </p:cNvPr>
          <p:cNvSpPr>
            <a:spLocks noGrp="1"/>
          </p:cNvSpPr>
          <p:nvPr>
            <p:ph sz="quarter" idx="27"/>
          </p:nvPr>
        </p:nvSpPr>
        <p:spPr>
          <a:xfrm>
            <a:off x="10080228" y="4026649"/>
            <a:ext cx="1509389" cy="1419225"/>
          </a:xfrm>
        </p:spPr>
        <p:txBody>
          <a:bodyPr/>
          <a:lstStyle>
            <a:lvl1pPr marL="0" indent="0">
              <a:lnSpc>
                <a:spcPct val="100000"/>
              </a:lnSpc>
              <a:buNone/>
              <a:defRPr sz="1200"/>
            </a:lvl1pPr>
          </a:lstStyle>
          <a:p>
            <a:pPr lvl="0"/>
            <a:r>
              <a:rPr lang="en-US" dirty="0"/>
              <a:t>Click to edit Master text styles</a:t>
            </a:r>
          </a:p>
        </p:txBody>
      </p:sp>
    </p:spTree>
    <p:extLst>
      <p:ext uri="{BB962C8B-B14F-4D97-AF65-F5344CB8AC3E}">
        <p14:creationId xmlns:p14="http://schemas.microsoft.com/office/powerpoint/2010/main" val="38895928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1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80D6CA7-B6AB-10AE-7258-DD54F36D9A31}"/>
              </a:ext>
            </a:extLst>
          </p:cNvPr>
          <p:cNvSpPr>
            <a:spLocks noGrp="1"/>
          </p:cNvSpPr>
          <p:nvPr>
            <p:ph sz="quarter" idx="22"/>
          </p:nvPr>
        </p:nvSpPr>
        <p:spPr>
          <a:xfrm>
            <a:off x="457200" y="2390052"/>
            <a:ext cx="1669689" cy="3086823"/>
          </a:xfrm>
        </p:spPr>
        <p:txBody>
          <a:bodyPr/>
          <a:lstStyle>
            <a:lvl1pPr marL="0" indent="0">
              <a:lnSpc>
                <a:spcPct val="100000"/>
              </a:lnSpc>
              <a:buNone/>
              <a:defRPr sz="1600"/>
            </a:lvl1pPr>
          </a:lstStyle>
          <a:p>
            <a:pPr lvl="0"/>
            <a:r>
              <a:rPr lang="en-US" dirty="0"/>
              <a:t>Click to edit Master text styles</a:t>
            </a:r>
          </a:p>
        </p:txBody>
      </p:sp>
      <p:sp>
        <p:nvSpPr>
          <p:cNvPr id="26" name="Content Placeholder 2">
            <a:extLst>
              <a:ext uri="{FF2B5EF4-FFF2-40B4-BE49-F238E27FC236}">
                <a16:creationId xmlns:a16="http://schemas.microsoft.com/office/drawing/2014/main" id="{0B5D2BDD-F184-0492-F8BD-BDB3C7BE0932}"/>
              </a:ext>
            </a:extLst>
          </p:cNvPr>
          <p:cNvSpPr>
            <a:spLocks noGrp="1"/>
          </p:cNvSpPr>
          <p:nvPr>
            <p:ph sz="quarter" idx="23"/>
          </p:nvPr>
        </p:nvSpPr>
        <p:spPr>
          <a:xfrm>
            <a:off x="8120308" y="2359052"/>
            <a:ext cx="1669689" cy="3086823"/>
          </a:xfrm>
        </p:spPr>
        <p:txBody>
          <a:bodyPr/>
          <a:lstStyle>
            <a:lvl1pPr marL="0" indent="0">
              <a:lnSpc>
                <a:spcPct val="100000"/>
              </a:lnSpc>
              <a:buNone/>
              <a:defRPr sz="1600"/>
            </a:lvl1pPr>
          </a:lstStyle>
          <a:p>
            <a:pPr lvl="0"/>
            <a:r>
              <a:rPr lang="en-US" dirty="0"/>
              <a:t>Click to edit Master text styles</a:t>
            </a:r>
          </a:p>
        </p:txBody>
      </p:sp>
      <p:sp>
        <p:nvSpPr>
          <p:cNvPr id="27" name="Content Placeholder 2">
            <a:extLst>
              <a:ext uri="{FF2B5EF4-FFF2-40B4-BE49-F238E27FC236}">
                <a16:creationId xmlns:a16="http://schemas.microsoft.com/office/drawing/2014/main" id="{67F2D731-D5C0-7E73-7FF7-2781CB89F9F1}"/>
              </a:ext>
            </a:extLst>
          </p:cNvPr>
          <p:cNvSpPr>
            <a:spLocks noGrp="1"/>
          </p:cNvSpPr>
          <p:nvPr>
            <p:ph sz="quarter" idx="24"/>
          </p:nvPr>
        </p:nvSpPr>
        <p:spPr>
          <a:xfrm>
            <a:off x="4288754" y="2387142"/>
            <a:ext cx="1669689" cy="3086823"/>
          </a:xfrm>
        </p:spPr>
        <p:txBody>
          <a:bodyPr/>
          <a:lstStyle>
            <a:lvl1pPr marL="0" indent="0">
              <a:lnSpc>
                <a:spcPct val="100000"/>
              </a:lnSpc>
              <a:buNone/>
              <a:defRPr sz="1600"/>
            </a:lvl1pPr>
          </a:lstStyle>
          <a:p>
            <a:pPr lvl="0"/>
            <a:r>
              <a:rPr lang="en-US" dirty="0"/>
              <a:t>Click to edit Master text styles</a:t>
            </a:r>
          </a:p>
        </p:txBody>
      </p:sp>
      <p:sp>
        <p:nvSpPr>
          <p:cNvPr id="28" name="Content Placeholder 2">
            <a:extLst>
              <a:ext uri="{FF2B5EF4-FFF2-40B4-BE49-F238E27FC236}">
                <a16:creationId xmlns:a16="http://schemas.microsoft.com/office/drawing/2014/main" id="{0C86C020-B487-8BD2-D112-D4C66D211BF2}"/>
              </a:ext>
            </a:extLst>
          </p:cNvPr>
          <p:cNvSpPr>
            <a:spLocks noGrp="1"/>
          </p:cNvSpPr>
          <p:nvPr>
            <p:ph sz="quarter" idx="25"/>
          </p:nvPr>
        </p:nvSpPr>
        <p:spPr>
          <a:xfrm>
            <a:off x="2372977" y="2387143"/>
            <a:ext cx="1669689" cy="3086823"/>
          </a:xfrm>
        </p:spPr>
        <p:txBody>
          <a:bodyPr/>
          <a:lstStyle>
            <a:lvl1pPr marL="0" indent="0">
              <a:lnSpc>
                <a:spcPct val="100000"/>
              </a:lnSpc>
              <a:buNone/>
              <a:defRPr sz="1600"/>
            </a:lvl1pPr>
          </a:lstStyle>
          <a:p>
            <a:pPr lvl="0"/>
            <a:r>
              <a:rPr lang="en-US" dirty="0"/>
              <a:t>Click to edit Master text styles</a:t>
            </a:r>
          </a:p>
        </p:txBody>
      </p:sp>
      <p:sp>
        <p:nvSpPr>
          <p:cNvPr id="29" name="Content Placeholder 2">
            <a:extLst>
              <a:ext uri="{FF2B5EF4-FFF2-40B4-BE49-F238E27FC236}">
                <a16:creationId xmlns:a16="http://schemas.microsoft.com/office/drawing/2014/main" id="{0255AC48-337D-7538-F944-C46D0DBC4D56}"/>
              </a:ext>
            </a:extLst>
          </p:cNvPr>
          <p:cNvSpPr>
            <a:spLocks noGrp="1"/>
          </p:cNvSpPr>
          <p:nvPr>
            <p:ph sz="quarter" idx="26"/>
          </p:nvPr>
        </p:nvSpPr>
        <p:spPr>
          <a:xfrm>
            <a:off x="6204531" y="2390052"/>
            <a:ext cx="1669689" cy="3086823"/>
          </a:xfrm>
        </p:spPr>
        <p:txBody>
          <a:bodyPr/>
          <a:lstStyle>
            <a:lvl1pPr marL="0" indent="0">
              <a:lnSpc>
                <a:spcPct val="100000"/>
              </a:lnSpc>
              <a:buNone/>
              <a:defRPr sz="1600"/>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E0C31376-BE53-8E47-FB6F-92E14D07D3E5}"/>
              </a:ext>
            </a:extLst>
          </p:cNvPr>
          <p:cNvSpPr>
            <a:spLocks noGrp="1"/>
          </p:cNvSpPr>
          <p:nvPr>
            <p:ph sz="quarter" idx="27"/>
          </p:nvPr>
        </p:nvSpPr>
        <p:spPr>
          <a:xfrm>
            <a:off x="10036086" y="2359051"/>
            <a:ext cx="1669689" cy="3086823"/>
          </a:xfrm>
        </p:spPr>
        <p:txBody>
          <a:bodyPr/>
          <a:lstStyle>
            <a:lvl1pPr marL="0" indent="0">
              <a:lnSpc>
                <a:spcPct val="100000"/>
              </a:lnSpc>
              <a:buNone/>
              <a:defRPr sz="1600"/>
            </a:lvl1pPr>
          </a:lstStyle>
          <a:p>
            <a:pPr lvl="0"/>
            <a:r>
              <a:rPr lang="en-US" dirty="0"/>
              <a:t>Click to edit Master text styles</a:t>
            </a:r>
          </a:p>
        </p:txBody>
      </p:sp>
      <p:sp>
        <p:nvSpPr>
          <p:cNvPr id="2" name="Title 1">
            <a:extLst>
              <a:ext uri="{FF2B5EF4-FFF2-40B4-BE49-F238E27FC236}">
                <a16:creationId xmlns:a16="http://schemas.microsoft.com/office/drawing/2014/main" id="{8825F87B-EBE9-ED33-FD6E-35D9D5CA21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6668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2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4AB8BE4C-23DB-F878-45D0-0577F9292D3D}"/>
              </a:ext>
            </a:extLst>
          </p:cNvPr>
          <p:cNvSpPr>
            <a:spLocks noGrp="1"/>
          </p:cNvSpPr>
          <p:nvPr>
            <p:ph sz="quarter" idx="10"/>
          </p:nvPr>
        </p:nvSpPr>
        <p:spPr>
          <a:xfrm>
            <a:off x="4475094" y="343629"/>
            <a:ext cx="3506787" cy="1806575"/>
          </a:xfrm>
          <a:prstGeom prst="roundRect">
            <a:avLst/>
          </a:prstGeom>
          <a:solidFill>
            <a:schemeClr val="bg1">
              <a:lumMod val="95000"/>
            </a:schemeClr>
          </a:solidFill>
        </p:spPr>
        <p:txBody>
          <a:bodyPr lIns="91440" tIns="91440" rIns="91440"/>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9465DE73-56AC-02C6-EFBC-257B15CB8FA4}"/>
              </a:ext>
            </a:extLst>
          </p:cNvPr>
          <p:cNvSpPr>
            <a:spLocks noGrp="1"/>
          </p:cNvSpPr>
          <p:nvPr>
            <p:ph sz="quarter" idx="11"/>
          </p:nvPr>
        </p:nvSpPr>
        <p:spPr>
          <a:xfrm>
            <a:off x="8224964" y="343628"/>
            <a:ext cx="3506787" cy="1806575"/>
          </a:xfrm>
          <a:prstGeom prst="roundRect">
            <a:avLst/>
          </a:prstGeom>
          <a:solidFill>
            <a:schemeClr val="bg1">
              <a:lumMod val="95000"/>
            </a:schemeClr>
          </a:solidFill>
        </p:spPr>
        <p:txBody>
          <a:bodyPr lIns="91440" tIns="91440" rIns="91440"/>
          <a:lstStyle/>
          <a:p>
            <a:pPr lvl="0"/>
            <a:r>
              <a:rPr lang="en-US" dirty="0"/>
              <a:t>Click to edit Master text styles</a:t>
            </a:r>
          </a:p>
          <a:p>
            <a:pPr lvl="1"/>
            <a:r>
              <a:rPr lang="en-US" dirty="0"/>
              <a:t>Second level</a:t>
            </a:r>
          </a:p>
        </p:txBody>
      </p:sp>
      <p:sp>
        <p:nvSpPr>
          <p:cNvPr id="19" name="Content Placeholder 2">
            <a:extLst>
              <a:ext uri="{FF2B5EF4-FFF2-40B4-BE49-F238E27FC236}">
                <a16:creationId xmlns:a16="http://schemas.microsoft.com/office/drawing/2014/main" id="{E708A69E-6860-6316-6FE3-EBCB23FEB617}"/>
              </a:ext>
            </a:extLst>
          </p:cNvPr>
          <p:cNvSpPr>
            <a:spLocks noGrp="1"/>
          </p:cNvSpPr>
          <p:nvPr>
            <p:ph sz="quarter" idx="12"/>
          </p:nvPr>
        </p:nvSpPr>
        <p:spPr>
          <a:xfrm>
            <a:off x="4475094" y="2347912"/>
            <a:ext cx="3506787" cy="1806575"/>
          </a:xfrm>
          <a:prstGeom prst="roundRect">
            <a:avLst/>
          </a:prstGeom>
          <a:solidFill>
            <a:schemeClr val="bg1">
              <a:lumMod val="95000"/>
            </a:schemeClr>
          </a:solidFill>
        </p:spPr>
        <p:txBody>
          <a:bodyPr lIns="91440" tIns="91440" rIns="91440"/>
          <a:lstStyle/>
          <a:p>
            <a:pPr lvl="0"/>
            <a:r>
              <a:rPr lang="en-US" dirty="0"/>
              <a:t>Click to edit Master text styles</a:t>
            </a:r>
          </a:p>
          <a:p>
            <a:pPr lvl="1"/>
            <a:r>
              <a:rPr lang="en-US" dirty="0"/>
              <a:t>Second level</a:t>
            </a:r>
          </a:p>
        </p:txBody>
      </p:sp>
      <p:sp>
        <p:nvSpPr>
          <p:cNvPr id="20" name="Content Placeholder 2">
            <a:extLst>
              <a:ext uri="{FF2B5EF4-FFF2-40B4-BE49-F238E27FC236}">
                <a16:creationId xmlns:a16="http://schemas.microsoft.com/office/drawing/2014/main" id="{D1DD6CFC-78FD-532B-51BB-F62759A8E58B}"/>
              </a:ext>
            </a:extLst>
          </p:cNvPr>
          <p:cNvSpPr>
            <a:spLocks noGrp="1"/>
          </p:cNvSpPr>
          <p:nvPr>
            <p:ph sz="quarter" idx="13"/>
          </p:nvPr>
        </p:nvSpPr>
        <p:spPr>
          <a:xfrm>
            <a:off x="8224964" y="2347911"/>
            <a:ext cx="3506787" cy="1806575"/>
          </a:xfrm>
          <a:prstGeom prst="roundRect">
            <a:avLst/>
          </a:prstGeom>
          <a:solidFill>
            <a:schemeClr val="bg1">
              <a:lumMod val="95000"/>
            </a:schemeClr>
          </a:solidFill>
        </p:spPr>
        <p:txBody>
          <a:bodyPr lIns="91440" tIns="91440" rIns="91440"/>
          <a:lstStyle/>
          <a:p>
            <a:pPr lvl="0"/>
            <a:r>
              <a:rPr lang="en-US" dirty="0"/>
              <a:t>Click to edit Master text styles</a:t>
            </a:r>
          </a:p>
          <a:p>
            <a:pPr lvl="1"/>
            <a:r>
              <a:rPr lang="en-US" dirty="0"/>
              <a:t>Second level</a:t>
            </a:r>
          </a:p>
        </p:txBody>
      </p:sp>
      <p:sp>
        <p:nvSpPr>
          <p:cNvPr id="21" name="Content Placeholder 2">
            <a:extLst>
              <a:ext uri="{FF2B5EF4-FFF2-40B4-BE49-F238E27FC236}">
                <a16:creationId xmlns:a16="http://schemas.microsoft.com/office/drawing/2014/main" id="{4EFDC2A0-4587-F6B0-BA74-C8BE6B3BFFA8}"/>
              </a:ext>
            </a:extLst>
          </p:cNvPr>
          <p:cNvSpPr>
            <a:spLocks noGrp="1"/>
          </p:cNvSpPr>
          <p:nvPr>
            <p:ph sz="quarter" idx="14"/>
          </p:nvPr>
        </p:nvSpPr>
        <p:spPr>
          <a:xfrm>
            <a:off x="4475094" y="4352194"/>
            <a:ext cx="3506787" cy="1806575"/>
          </a:xfrm>
          <a:prstGeom prst="roundRect">
            <a:avLst/>
          </a:prstGeom>
          <a:solidFill>
            <a:schemeClr val="bg1">
              <a:lumMod val="95000"/>
            </a:schemeClr>
          </a:solidFill>
        </p:spPr>
        <p:txBody>
          <a:bodyPr lIns="91440" tIns="91440" rIns="91440"/>
          <a:lstStyle/>
          <a:p>
            <a:pPr lvl="0"/>
            <a:r>
              <a:rPr lang="en-US" dirty="0"/>
              <a:t>Click to edit Master text styles</a:t>
            </a:r>
          </a:p>
          <a:p>
            <a:pPr lvl="1"/>
            <a:r>
              <a:rPr lang="en-US" dirty="0"/>
              <a:t>Second level</a:t>
            </a:r>
          </a:p>
        </p:txBody>
      </p:sp>
      <p:sp>
        <p:nvSpPr>
          <p:cNvPr id="22" name="Content Placeholder 2">
            <a:extLst>
              <a:ext uri="{FF2B5EF4-FFF2-40B4-BE49-F238E27FC236}">
                <a16:creationId xmlns:a16="http://schemas.microsoft.com/office/drawing/2014/main" id="{BF96C7E8-B0F6-6BA5-D0C1-AA141D2B321D}"/>
              </a:ext>
            </a:extLst>
          </p:cNvPr>
          <p:cNvSpPr>
            <a:spLocks noGrp="1"/>
          </p:cNvSpPr>
          <p:nvPr>
            <p:ph sz="quarter" idx="15"/>
          </p:nvPr>
        </p:nvSpPr>
        <p:spPr>
          <a:xfrm>
            <a:off x="8224964" y="4352193"/>
            <a:ext cx="3506787" cy="1806575"/>
          </a:xfrm>
          <a:prstGeom prst="roundRect">
            <a:avLst/>
          </a:prstGeom>
          <a:solidFill>
            <a:schemeClr val="bg1">
              <a:lumMod val="95000"/>
            </a:schemeClr>
          </a:solidFill>
        </p:spPr>
        <p:txBody>
          <a:bodyPr lIns="91440" tIns="91440" rIns="91440"/>
          <a:lstStyle/>
          <a:p>
            <a:pPr lvl="0"/>
            <a:r>
              <a:rPr lang="en-US" dirty="0"/>
              <a:t>Click to edit Master text styles</a:t>
            </a:r>
          </a:p>
          <a:p>
            <a:pPr lvl="1"/>
            <a:r>
              <a:rPr lang="en-US" dirty="0"/>
              <a:t>Second level</a:t>
            </a:r>
          </a:p>
        </p:txBody>
      </p:sp>
      <p:sp>
        <p:nvSpPr>
          <p:cNvPr id="12" name="Title 2">
            <a:extLst>
              <a:ext uri="{FF2B5EF4-FFF2-40B4-BE49-F238E27FC236}">
                <a16:creationId xmlns:a16="http://schemas.microsoft.com/office/drawing/2014/main" id="{703EDA28-E53B-E020-946C-D9951601248E}"/>
              </a:ext>
            </a:extLst>
          </p:cNvPr>
          <p:cNvSpPr>
            <a:spLocks noGrp="1"/>
          </p:cNvSpPr>
          <p:nvPr>
            <p:ph type="title"/>
          </p:nvPr>
        </p:nvSpPr>
        <p:spPr>
          <a:xfrm>
            <a:off x="457200" y="1554480"/>
            <a:ext cx="3180080" cy="54864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095757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4AB8BE4C-23DB-F878-45D0-0577F9292D3D}"/>
              </a:ext>
            </a:extLst>
          </p:cNvPr>
          <p:cNvSpPr>
            <a:spLocks noGrp="1"/>
          </p:cNvSpPr>
          <p:nvPr>
            <p:ph sz="quarter" idx="10"/>
          </p:nvPr>
        </p:nvSpPr>
        <p:spPr>
          <a:xfrm>
            <a:off x="4475094" y="343629"/>
            <a:ext cx="3506787" cy="1806575"/>
          </a:xfrm>
          <a:prstGeom prst="roundRect">
            <a:avLst/>
          </a:prstGeom>
          <a:solidFill>
            <a:schemeClr val="bg1">
              <a:lumMod val="95000"/>
            </a:schemeClr>
          </a:solidFill>
        </p:spPr>
        <p:txBody>
          <a:bodyPr lIns="182880" tIns="182880" rIns="182880" bIns="91440"/>
          <a:lstStyle>
            <a:lvl1pPr marL="0" indent="0">
              <a:buNone/>
              <a:defRPr sz="1400"/>
            </a:lvl1pPr>
            <a:lvl2pPr marL="9525" indent="0">
              <a:buNone/>
              <a:tabLst/>
              <a:defRPr sz="1400"/>
            </a:lvl2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9465DE73-56AC-02C6-EFBC-257B15CB8FA4}"/>
              </a:ext>
            </a:extLst>
          </p:cNvPr>
          <p:cNvSpPr>
            <a:spLocks noGrp="1"/>
          </p:cNvSpPr>
          <p:nvPr>
            <p:ph sz="quarter" idx="11"/>
          </p:nvPr>
        </p:nvSpPr>
        <p:spPr>
          <a:xfrm>
            <a:off x="8224964" y="343628"/>
            <a:ext cx="3506787" cy="1806575"/>
          </a:xfrm>
          <a:prstGeom prst="roundRect">
            <a:avLst/>
          </a:prstGeom>
          <a:solidFill>
            <a:schemeClr val="bg1">
              <a:lumMod val="95000"/>
            </a:schemeClr>
          </a:solidFill>
        </p:spPr>
        <p:txBody>
          <a:bodyPr lIns="182880" tIns="182880" rIns="182880" bIns="91440"/>
          <a:lstStyle>
            <a:lvl1pPr marL="0" indent="0">
              <a:buNone/>
              <a:defRPr sz="1400"/>
            </a:lvl1pPr>
            <a:lvl2pPr marL="9525" indent="0">
              <a:buNone/>
              <a:tabLst/>
              <a:defRPr sz="1400"/>
            </a:lvl2pPr>
          </a:lstStyle>
          <a:p>
            <a:pPr lvl="0"/>
            <a:r>
              <a:rPr lang="en-US" dirty="0"/>
              <a:t>Click to edit Master text styles</a:t>
            </a:r>
          </a:p>
          <a:p>
            <a:pPr lvl="1"/>
            <a:r>
              <a:rPr lang="en-US" dirty="0"/>
              <a:t>Second level</a:t>
            </a:r>
          </a:p>
        </p:txBody>
      </p:sp>
      <p:sp>
        <p:nvSpPr>
          <p:cNvPr id="19" name="Content Placeholder 2">
            <a:extLst>
              <a:ext uri="{FF2B5EF4-FFF2-40B4-BE49-F238E27FC236}">
                <a16:creationId xmlns:a16="http://schemas.microsoft.com/office/drawing/2014/main" id="{E708A69E-6860-6316-6FE3-EBCB23FEB617}"/>
              </a:ext>
            </a:extLst>
          </p:cNvPr>
          <p:cNvSpPr>
            <a:spLocks noGrp="1"/>
          </p:cNvSpPr>
          <p:nvPr>
            <p:ph sz="quarter" idx="12"/>
          </p:nvPr>
        </p:nvSpPr>
        <p:spPr>
          <a:xfrm>
            <a:off x="4475094" y="2347912"/>
            <a:ext cx="3506787" cy="1806575"/>
          </a:xfrm>
          <a:prstGeom prst="roundRect">
            <a:avLst/>
          </a:prstGeom>
          <a:solidFill>
            <a:schemeClr val="bg1">
              <a:lumMod val="95000"/>
            </a:schemeClr>
          </a:solidFill>
        </p:spPr>
        <p:txBody>
          <a:bodyPr lIns="182880" tIns="182880" rIns="182880" bIns="91440"/>
          <a:lstStyle>
            <a:lvl1pPr marL="0" indent="0">
              <a:buNone/>
              <a:defRPr sz="1400"/>
            </a:lvl1pPr>
            <a:lvl2pPr marL="9525" indent="0">
              <a:buNone/>
              <a:tabLst/>
              <a:defRPr sz="1400"/>
            </a:lvl2pPr>
          </a:lstStyle>
          <a:p>
            <a:pPr lvl="0"/>
            <a:r>
              <a:rPr lang="en-US" dirty="0"/>
              <a:t>Click to edit Master text styles</a:t>
            </a:r>
          </a:p>
          <a:p>
            <a:pPr lvl="1"/>
            <a:r>
              <a:rPr lang="en-US" dirty="0"/>
              <a:t>Second level</a:t>
            </a:r>
          </a:p>
        </p:txBody>
      </p:sp>
      <p:sp>
        <p:nvSpPr>
          <p:cNvPr id="20" name="Content Placeholder 2">
            <a:extLst>
              <a:ext uri="{FF2B5EF4-FFF2-40B4-BE49-F238E27FC236}">
                <a16:creationId xmlns:a16="http://schemas.microsoft.com/office/drawing/2014/main" id="{D1DD6CFC-78FD-532B-51BB-F62759A8E58B}"/>
              </a:ext>
            </a:extLst>
          </p:cNvPr>
          <p:cNvSpPr>
            <a:spLocks noGrp="1"/>
          </p:cNvSpPr>
          <p:nvPr>
            <p:ph sz="quarter" idx="13"/>
          </p:nvPr>
        </p:nvSpPr>
        <p:spPr>
          <a:xfrm>
            <a:off x="8224964" y="2347911"/>
            <a:ext cx="3506787" cy="1806575"/>
          </a:xfrm>
          <a:prstGeom prst="roundRect">
            <a:avLst/>
          </a:prstGeom>
          <a:solidFill>
            <a:schemeClr val="bg1">
              <a:lumMod val="95000"/>
            </a:schemeClr>
          </a:solidFill>
        </p:spPr>
        <p:txBody>
          <a:bodyPr lIns="182880" tIns="182880" rIns="182880" bIns="91440"/>
          <a:lstStyle>
            <a:lvl1pPr marL="9525" indent="-9525">
              <a:buNone/>
              <a:tabLst/>
              <a:defRPr sz="1400"/>
            </a:lvl1pPr>
            <a:lvl2pPr marL="9525" indent="-9525">
              <a:buNone/>
              <a:tabLst/>
              <a:defRPr sz="1400"/>
            </a:lvl2pPr>
          </a:lstStyle>
          <a:p>
            <a:pPr lvl="0"/>
            <a:r>
              <a:rPr lang="en-US" dirty="0"/>
              <a:t>Click to edit Master text styles</a:t>
            </a:r>
          </a:p>
          <a:p>
            <a:pPr lvl="1"/>
            <a:r>
              <a:rPr lang="en-US" dirty="0"/>
              <a:t>Second level</a:t>
            </a:r>
          </a:p>
        </p:txBody>
      </p:sp>
      <p:sp>
        <p:nvSpPr>
          <p:cNvPr id="21" name="Content Placeholder 2">
            <a:extLst>
              <a:ext uri="{FF2B5EF4-FFF2-40B4-BE49-F238E27FC236}">
                <a16:creationId xmlns:a16="http://schemas.microsoft.com/office/drawing/2014/main" id="{4EFDC2A0-4587-F6B0-BA74-C8BE6B3BFFA8}"/>
              </a:ext>
            </a:extLst>
          </p:cNvPr>
          <p:cNvSpPr>
            <a:spLocks noGrp="1"/>
          </p:cNvSpPr>
          <p:nvPr>
            <p:ph sz="quarter" idx="14"/>
          </p:nvPr>
        </p:nvSpPr>
        <p:spPr>
          <a:xfrm>
            <a:off x="4475094" y="4352194"/>
            <a:ext cx="3506787" cy="1806575"/>
          </a:xfrm>
          <a:prstGeom prst="roundRect">
            <a:avLst/>
          </a:prstGeom>
          <a:solidFill>
            <a:schemeClr val="bg1">
              <a:lumMod val="95000"/>
            </a:schemeClr>
          </a:solidFill>
        </p:spPr>
        <p:txBody>
          <a:bodyPr lIns="182880" tIns="182880" rIns="182880" bIns="91440"/>
          <a:lstStyle>
            <a:lvl1pPr marL="9525" indent="0">
              <a:buNone/>
              <a:tabLst/>
              <a:defRPr sz="1400"/>
            </a:lvl1pPr>
            <a:lvl2pPr marL="9525" indent="0">
              <a:buNone/>
              <a:tabLst/>
              <a:defRPr sz="1400"/>
            </a:lvl2pPr>
          </a:lstStyle>
          <a:p>
            <a:pPr lvl="0"/>
            <a:r>
              <a:rPr lang="en-US" dirty="0"/>
              <a:t>Click to edit Master text styles</a:t>
            </a:r>
          </a:p>
          <a:p>
            <a:pPr lvl="1"/>
            <a:r>
              <a:rPr lang="en-US" dirty="0"/>
              <a:t>Second level</a:t>
            </a:r>
          </a:p>
        </p:txBody>
      </p:sp>
      <p:sp>
        <p:nvSpPr>
          <p:cNvPr id="22" name="Content Placeholder 2">
            <a:extLst>
              <a:ext uri="{FF2B5EF4-FFF2-40B4-BE49-F238E27FC236}">
                <a16:creationId xmlns:a16="http://schemas.microsoft.com/office/drawing/2014/main" id="{BF96C7E8-B0F6-6BA5-D0C1-AA141D2B321D}"/>
              </a:ext>
            </a:extLst>
          </p:cNvPr>
          <p:cNvSpPr>
            <a:spLocks noGrp="1"/>
          </p:cNvSpPr>
          <p:nvPr>
            <p:ph sz="quarter" idx="15"/>
          </p:nvPr>
        </p:nvSpPr>
        <p:spPr>
          <a:xfrm>
            <a:off x="8224964" y="4352193"/>
            <a:ext cx="3506787" cy="1806575"/>
          </a:xfrm>
          <a:prstGeom prst="roundRect">
            <a:avLst/>
          </a:prstGeom>
          <a:solidFill>
            <a:schemeClr val="bg1">
              <a:lumMod val="95000"/>
            </a:schemeClr>
          </a:solidFill>
        </p:spPr>
        <p:txBody>
          <a:bodyPr lIns="182880" tIns="182880" rIns="182880" bIns="91440"/>
          <a:lstStyle>
            <a:lvl1pPr marL="0" indent="0">
              <a:buNone/>
              <a:tabLst/>
              <a:defRPr sz="1400"/>
            </a:lvl1pPr>
            <a:lvl2pPr marL="0" indent="0">
              <a:buNone/>
              <a:tabLst/>
              <a:defRPr sz="1400"/>
            </a:lvl2pPr>
          </a:lstStyle>
          <a:p>
            <a:pPr lvl="0"/>
            <a:r>
              <a:rPr lang="en-US" dirty="0"/>
              <a:t>Click to edit Master text styles</a:t>
            </a:r>
          </a:p>
          <a:p>
            <a:pPr lvl="1"/>
            <a:r>
              <a:rPr lang="en-US" dirty="0"/>
              <a:t>Second level</a:t>
            </a:r>
          </a:p>
        </p:txBody>
      </p:sp>
      <p:sp>
        <p:nvSpPr>
          <p:cNvPr id="12" name="Title 2">
            <a:extLst>
              <a:ext uri="{FF2B5EF4-FFF2-40B4-BE49-F238E27FC236}">
                <a16:creationId xmlns:a16="http://schemas.microsoft.com/office/drawing/2014/main" id="{698CE443-EBEA-548D-8897-9ED956340403}"/>
              </a:ext>
            </a:extLst>
          </p:cNvPr>
          <p:cNvSpPr>
            <a:spLocks noGrp="1"/>
          </p:cNvSpPr>
          <p:nvPr>
            <p:ph type="title"/>
          </p:nvPr>
        </p:nvSpPr>
        <p:spPr>
          <a:xfrm>
            <a:off x="457200" y="1920240"/>
            <a:ext cx="3180080" cy="54864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443030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0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4AB8BE4C-23DB-F878-45D0-0577F9292D3D}"/>
              </a:ext>
            </a:extLst>
          </p:cNvPr>
          <p:cNvSpPr>
            <a:spLocks noGrp="1"/>
          </p:cNvSpPr>
          <p:nvPr>
            <p:ph sz="quarter" idx="10"/>
          </p:nvPr>
        </p:nvSpPr>
        <p:spPr>
          <a:xfrm>
            <a:off x="4475093" y="246888"/>
            <a:ext cx="7475901" cy="5849490"/>
          </a:xfrm>
          <a:prstGeom prst="roundRect">
            <a:avLst>
              <a:gd name="adj" fmla="val 3690"/>
            </a:avLst>
          </a:prstGeom>
          <a:solidFill>
            <a:schemeClr val="bg2"/>
          </a:solidFill>
        </p:spPr>
        <p:txBody>
          <a:bodyPr lIns="91440" tIns="91440" rIns="91440"/>
          <a:lstStyle/>
          <a:p>
            <a:pPr lvl="0"/>
            <a:r>
              <a:rPr lang="en-US" dirty="0"/>
              <a:t>Click to edit Master text styles</a:t>
            </a:r>
          </a:p>
          <a:p>
            <a:pPr lvl="1"/>
            <a:r>
              <a:rPr lang="en-US" dirty="0"/>
              <a:t>Second level</a:t>
            </a:r>
          </a:p>
        </p:txBody>
      </p:sp>
      <p:sp>
        <p:nvSpPr>
          <p:cNvPr id="6" name="Title 2">
            <a:extLst>
              <a:ext uri="{FF2B5EF4-FFF2-40B4-BE49-F238E27FC236}">
                <a16:creationId xmlns:a16="http://schemas.microsoft.com/office/drawing/2014/main" id="{31D86688-E7DB-D14E-8199-7DE06811ACAE}"/>
              </a:ext>
            </a:extLst>
          </p:cNvPr>
          <p:cNvSpPr>
            <a:spLocks noGrp="1"/>
          </p:cNvSpPr>
          <p:nvPr>
            <p:ph type="title"/>
          </p:nvPr>
        </p:nvSpPr>
        <p:spPr>
          <a:xfrm>
            <a:off x="457200" y="1920240"/>
            <a:ext cx="3180080" cy="54864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6095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peration slides">
    <p:bg>
      <p:bgRef idx="1001">
        <a:schemeClr val="bg1"/>
      </p:bgRef>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BBAC4BC-2205-5593-B8A7-4C4F749B5326}"/>
              </a:ext>
            </a:extLst>
          </p:cNvPr>
          <p:cNvSpPr/>
          <p:nvPr userDrawn="1"/>
        </p:nvSpPr>
        <p:spPr>
          <a:xfrm>
            <a:off x="233916" y="212651"/>
            <a:ext cx="11717079" cy="6440921"/>
          </a:xfrm>
          <a:prstGeom prst="roundRect">
            <a:avLst>
              <a:gd name="adj" fmla="val 50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742950" y="3429000"/>
            <a:ext cx="9833609" cy="1129292"/>
          </a:xfrm>
        </p:spPr>
        <p:txBody>
          <a:bodyPr vert="horz"/>
          <a:lstStyle>
            <a:lvl1pPr>
              <a:lnSpc>
                <a:spcPts val="5200"/>
              </a:lnSpc>
              <a:defRPr sz="3600" b="1" i="0">
                <a:solidFill>
                  <a:schemeClr val="bg1"/>
                </a:solidFill>
                <a:latin typeface="+mj-lt"/>
              </a:defRPr>
            </a:lvl1pPr>
          </a:lstStyle>
          <a:p>
            <a:r>
              <a:rPr lang="en-US" dirty="0"/>
              <a:t>Click to add title</a:t>
            </a:r>
          </a:p>
        </p:txBody>
      </p:sp>
      <p:sp>
        <p:nvSpPr>
          <p:cNvPr id="15" name="Text Placeholder 14">
            <a:extLst>
              <a:ext uri="{FF2B5EF4-FFF2-40B4-BE49-F238E27FC236}">
                <a16:creationId xmlns:a16="http://schemas.microsoft.com/office/drawing/2014/main" id="{3AFB3EA4-9149-9B51-0CD6-044E96B5C7EB}"/>
              </a:ext>
            </a:extLst>
          </p:cNvPr>
          <p:cNvSpPr>
            <a:spLocks noGrp="1" noChangeAspect="1"/>
          </p:cNvSpPr>
          <p:nvPr>
            <p:ph type="body" sz="quarter" idx="10" hasCustomPrompt="1"/>
          </p:nvPr>
        </p:nvSpPr>
        <p:spPr>
          <a:xfrm>
            <a:off x="11097045" y="447620"/>
            <a:ext cx="634707" cy="634707"/>
          </a:xfrm>
          <a:prstGeom prst="ellipse">
            <a:avLst/>
          </a:prstGeom>
          <a:solidFill>
            <a:schemeClr val="tx2"/>
          </a:solidFill>
        </p:spPr>
        <p:txBody>
          <a:bodyPr tIns="45720" anchor="ctr" anchorCtr="0"/>
          <a:lstStyle>
            <a:lvl1pPr marL="0" indent="0" algn="ctr">
              <a:buNone/>
              <a:defRPr sz="2400" b="1">
                <a:solidFill>
                  <a:schemeClr val="bg1"/>
                </a:solidFill>
              </a:defRPr>
            </a:lvl1pPr>
          </a:lstStyle>
          <a:p>
            <a:pPr lvl="0"/>
            <a:r>
              <a:rPr lang="en-US" dirty="0"/>
              <a:t>#</a:t>
            </a:r>
          </a:p>
        </p:txBody>
      </p:sp>
      <p:sp>
        <p:nvSpPr>
          <p:cNvPr id="5" name="TextBox 4">
            <a:extLst>
              <a:ext uri="{FF2B5EF4-FFF2-40B4-BE49-F238E27FC236}">
                <a16:creationId xmlns:a16="http://schemas.microsoft.com/office/drawing/2014/main" id="{97755B31-8E1D-4A0E-56DE-BBAF2B494198}"/>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mn-lt"/>
              </a:rPr>
              <a:pPr algn="r"/>
              <a:t>‹#›</a:t>
            </a:fld>
            <a:endParaRPr lang="en-US" sz="900" b="0" i="0" dirty="0">
              <a:solidFill>
                <a:schemeClr val="bg1"/>
              </a:solidFill>
              <a:latin typeface="+mn-lt"/>
            </a:endParaRPr>
          </a:p>
        </p:txBody>
      </p:sp>
      <p:sp>
        <p:nvSpPr>
          <p:cNvPr id="6" name="Text Placeholder 3">
            <a:extLst>
              <a:ext uri="{FF2B5EF4-FFF2-40B4-BE49-F238E27FC236}">
                <a16:creationId xmlns:a16="http://schemas.microsoft.com/office/drawing/2014/main" id="{92F46A61-C2A0-EF33-3377-2149A0B44521}"/>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7" name="Picture 6">
            <a:extLst>
              <a:ext uri="{FF2B5EF4-FFF2-40B4-BE49-F238E27FC236}">
                <a16:creationId xmlns:a16="http://schemas.microsoft.com/office/drawing/2014/main" id="{0075E16B-C8FE-C545-494A-A7452D8C1D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38918793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C0C7D03-1E8F-FA98-C8A3-B2F7F64AFCE5}"/>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3" name="Text Placeholder 3">
            <a:extLst>
              <a:ext uri="{FF2B5EF4-FFF2-40B4-BE49-F238E27FC236}">
                <a16:creationId xmlns:a16="http://schemas.microsoft.com/office/drawing/2014/main" id="{41245217-3FBD-0E5D-54B0-FF4839980C38}"/>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
        <p:nvSpPr>
          <p:cNvPr id="4" name="Title 3">
            <a:extLst>
              <a:ext uri="{FF2B5EF4-FFF2-40B4-BE49-F238E27FC236}">
                <a16:creationId xmlns:a16="http://schemas.microsoft.com/office/drawing/2014/main" id="{C40C3D86-C80F-A76F-8F37-A472874AE7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8361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C0C7D03-1E8F-FA98-C8A3-B2F7F64AFCE5}"/>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FBE60A44-B967-1EA9-0E93-FB43B6B13C1D}"/>
              </a:ext>
            </a:extLst>
          </p:cNvPr>
          <p:cNvSpPr>
            <a:spLocks noGrp="1"/>
          </p:cNvSpPr>
          <p:nvPr>
            <p:ph type="title"/>
          </p:nvPr>
        </p:nvSpPr>
        <p:spPr/>
        <p:txBody>
          <a:bodyPr/>
          <a:lstStyle/>
          <a:p>
            <a:r>
              <a:rPr lang="en-US"/>
              <a:t>Click to edit Master title style</a:t>
            </a:r>
          </a:p>
        </p:txBody>
      </p:sp>
      <p:sp>
        <p:nvSpPr>
          <p:cNvPr id="6" name="Table Placeholder 5">
            <a:extLst>
              <a:ext uri="{FF2B5EF4-FFF2-40B4-BE49-F238E27FC236}">
                <a16:creationId xmlns:a16="http://schemas.microsoft.com/office/drawing/2014/main" id="{ED7716AB-1A66-A1ED-B35B-967DAEA686AD}"/>
              </a:ext>
            </a:extLst>
          </p:cNvPr>
          <p:cNvSpPr>
            <a:spLocks noGrp="1"/>
          </p:cNvSpPr>
          <p:nvPr>
            <p:ph type="tbl" sz="quarter" idx="13"/>
          </p:nvPr>
        </p:nvSpPr>
        <p:spPr>
          <a:xfrm>
            <a:off x="460375" y="1852613"/>
            <a:ext cx="11271250" cy="3689350"/>
          </a:xfrm>
        </p:spPr>
        <p:txBody>
          <a:bodyPr/>
          <a:lstStyle/>
          <a:p>
            <a:endParaRPr lang="en-US" dirty="0"/>
          </a:p>
        </p:txBody>
      </p:sp>
      <p:sp>
        <p:nvSpPr>
          <p:cNvPr id="3" name="Text Placeholder 3">
            <a:extLst>
              <a:ext uri="{FF2B5EF4-FFF2-40B4-BE49-F238E27FC236}">
                <a16:creationId xmlns:a16="http://schemas.microsoft.com/office/drawing/2014/main" id="{0EAAC4CC-A3B2-864E-2551-2805382F2B73}"/>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42939506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Table">
    <p:bg>
      <p:bgRef idx="1001">
        <a:schemeClr val="bg2"/>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1EE65588-0EB4-F2D6-B411-1D2A234F244A}"/>
              </a:ext>
            </a:extLst>
          </p:cNvPr>
          <p:cNvSpPr>
            <a:spLocks noGrp="1"/>
          </p:cNvSpPr>
          <p:nvPr>
            <p:ph sz="quarter" idx="10"/>
          </p:nvPr>
        </p:nvSpPr>
        <p:spPr>
          <a:xfrm>
            <a:off x="457200" y="1765614"/>
            <a:ext cx="3506787" cy="1806575"/>
          </a:xfrm>
          <a:prstGeom prst="roundRect">
            <a:avLst/>
          </a:prstGeom>
          <a:solidFill>
            <a:schemeClr val="bg1"/>
          </a:solidFill>
        </p:spPr>
        <p:txBody>
          <a:bodyPr lIns="9144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D7B9DBE5-D6ED-1718-51AC-07876AE708AF}"/>
              </a:ext>
            </a:extLst>
          </p:cNvPr>
          <p:cNvSpPr>
            <a:spLocks noGrp="1"/>
          </p:cNvSpPr>
          <p:nvPr>
            <p:ph sz="quarter" idx="11"/>
          </p:nvPr>
        </p:nvSpPr>
        <p:spPr>
          <a:xfrm>
            <a:off x="457199" y="3657551"/>
            <a:ext cx="3506787" cy="1806575"/>
          </a:xfrm>
          <a:prstGeom prst="roundRect">
            <a:avLst/>
          </a:prstGeom>
          <a:solidFill>
            <a:schemeClr val="bg1"/>
          </a:solidFill>
        </p:spPr>
        <p:txBody>
          <a:bodyPr lIns="9144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4" name="Content Placeholder 2">
            <a:extLst>
              <a:ext uri="{FF2B5EF4-FFF2-40B4-BE49-F238E27FC236}">
                <a16:creationId xmlns:a16="http://schemas.microsoft.com/office/drawing/2014/main" id="{01B6BE96-F1C4-753E-8679-3785BF57EFE2}"/>
              </a:ext>
            </a:extLst>
          </p:cNvPr>
          <p:cNvSpPr>
            <a:spLocks noGrp="1"/>
          </p:cNvSpPr>
          <p:nvPr>
            <p:ph sz="quarter" idx="13"/>
          </p:nvPr>
        </p:nvSpPr>
        <p:spPr>
          <a:xfrm>
            <a:off x="4257928" y="1765614"/>
            <a:ext cx="3506787" cy="1806575"/>
          </a:xfrm>
          <a:prstGeom prst="roundRect">
            <a:avLst/>
          </a:prstGeom>
          <a:solidFill>
            <a:schemeClr val="bg1"/>
          </a:solidFill>
        </p:spPr>
        <p:txBody>
          <a:bodyPr lIns="9144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55A53B91-B221-86B2-5181-57B28585C886}"/>
              </a:ext>
            </a:extLst>
          </p:cNvPr>
          <p:cNvSpPr>
            <a:spLocks noGrp="1"/>
          </p:cNvSpPr>
          <p:nvPr>
            <p:ph sz="quarter" idx="14"/>
          </p:nvPr>
        </p:nvSpPr>
        <p:spPr>
          <a:xfrm>
            <a:off x="4257927" y="3676784"/>
            <a:ext cx="3506787" cy="1806575"/>
          </a:xfrm>
          <a:prstGeom prst="roundRect">
            <a:avLst/>
          </a:prstGeom>
          <a:solidFill>
            <a:schemeClr val="bg1"/>
          </a:solidFill>
        </p:spPr>
        <p:txBody>
          <a:bodyPr lIns="9144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6" name="Content Placeholder 2">
            <a:extLst>
              <a:ext uri="{FF2B5EF4-FFF2-40B4-BE49-F238E27FC236}">
                <a16:creationId xmlns:a16="http://schemas.microsoft.com/office/drawing/2014/main" id="{187A2CB2-AA92-35E7-18D9-C9652A493B86}"/>
              </a:ext>
            </a:extLst>
          </p:cNvPr>
          <p:cNvSpPr>
            <a:spLocks noGrp="1"/>
          </p:cNvSpPr>
          <p:nvPr>
            <p:ph sz="quarter" idx="15"/>
          </p:nvPr>
        </p:nvSpPr>
        <p:spPr>
          <a:xfrm>
            <a:off x="8058656" y="1772792"/>
            <a:ext cx="3506787" cy="1806575"/>
          </a:xfrm>
          <a:prstGeom prst="roundRect">
            <a:avLst/>
          </a:prstGeom>
          <a:solidFill>
            <a:schemeClr val="bg1"/>
          </a:solidFill>
        </p:spPr>
        <p:txBody>
          <a:bodyPr lIns="9144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7" name="Content Placeholder 2">
            <a:extLst>
              <a:ext uri="{FF2B5EF4-FFF2-40B4-BE49-F238E27FC236}">
                <a16:creationId xmlns:a16="http://schemas.microsoft.com/office/drawing/2014/main" id="{B77FC955-94FF-2B28-0584-80E84B32F1A6}"/>
              </a:ext>
            </a:extLst>
          </p:cNvPr>
          <p:cNvSpPr>
            <a:spLocks noGrp="1"/>
          </p:cNvSpPr>
          <p:nvPr>
            <p:ph sz="quarter" idx="16"/>
          </p:nvPr>
        </p:nvSpPr>
        <p:spPr>
          <a:xfrm>
            <a:off x="8058655" y="3676784"/>
            <a:ext cx="3506787" cy="1806575"/>
          </a:xfrm>
          <a:prstGeom prst="roundRect">
            <a:avLst/>
          </a:prstGeom>
          <a:solidFill>
            <a:schemeClr val="bg1"/>
          </a:solidFill>
        </p:spPr>
        <p:txBody>
          <a:bodyPr lIns="9144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F18A8592-0D26-5AEA-49BD-18936FBD28E3}"/>
              </a:ext>
            </a:extLst>
          </p:cNvPr>
          <p:cNvSpPr>
            <a:spLocks noGrp="1"/>
          </p:cNvSpPr>
          <p:nvPr>
            <p:ph type="title"/>
          </p:nvPr>
        </p:nvSpPr>
        <p:spPr/>
        <p:txBody>
          <a:bodyPr/>
          <a:lstStyle/>
          <a:p>
            <a:r>
              <a:rPr lang="en-US"/>
              <a:t>Click to edit Master title style</a:t>
            </a:r>
          </a:p>
        </p:txBody>
      </p:sp>
      <p:sp>
        <p:nvSpPr>
          <p:cNvPr id="19" name="Text Placeholder 4">
            <a:extLst>
              <a:ext uri="{FF2B5EF4-FFF2-40B4-BE49-F238E27FC236}">
                <a16:creationId xmlns:a16="http://schemas.microsoft.com/office/drawing/2014/main" id="{C7C3603F-ECE1-A1CC-04A4-C4388C0A0EE1}"/>
              </a:ext>
            </a:extLst>
          </p:cNvPr>
          <p:cNvSpPr>
            <a:spLocks noGrp="1"/>
          </p:cNvSpPr>
          <p:nvPr>
            <p:ph type="body" sz="quarter" idx="17"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6AA8B82B-5356-650B-548A-A2576F613967}"/>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2574436844"/>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Tabl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0A29AF1-5699-E90F-D70F-AB2DA9F3509F}"/>
              </a:ext>
            </a:extLst>
          </p:cNvPr>
          <p:cNvSpPr/>
          <p:nvPr userDrawn="1"/>
        </p:nvSpPr>
        <p:spPr>
          <a:xfrm>
            <a:off x="244548" y="1698256"/>
            <a:ext cx="11717079" cy="3769971"/>
          </a:xfrm>
          <a:prstGeom prst="roundRect">
            <a:avLst>
              <a:gd name="adj" fmla="val 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4" name="Content Placeholder 2">
            <a:extLst>
              <a:ext uri="{FF2B5EF4-FFF2-40B4-BE49-F238E27FC236}">
                <a16:creationId xmlns:a16="http://schemas.microsoft.com/office/drawing/2014/main" id="{01B6BE96-F1C4-753E-8679-3785BF57EFE2}"/>
              </a:ext>
            </a:extLst>
          </p:cNvPr>
          <p:cNvSpPr>
            <a:spLocks noGrp="1"/>
          </p:cNvSpPr>
          <p:nvPr>
            <p:ph sz="quarter" idx="13"/>
          </p:nvPr>
        </p:nvSpPr>
        <p:spPr>
          <a:xfrm>
            <a:off x="4342606" y="1974083"/>
            <a:ext cx="3506787" cy="1613309"/>
          </a:xfrm>
          <a:prstGeom prst="roundRect">
            <a:avLst>
              <a:gd name="adj" fmla="val 0"/>
            </a:avLst>
          </a:prstGeom>
          <a:noFill/>
        </p:spPr>
        <p:txBody>
          <a:bodyPr lIns="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6" name="Content Placeholder 2">
            <a:extLst>
              <a:ext uri="{FF2B5EF4-FFF2-40B4-BE49-F238E27FC236}">
                <a16:creationId xmlns:a16="http://schemas.microsoft.com/office/drawing/2014/main" id="{187A2CB2-AA92-35E7-18D9-C9652A493B86}"/>
              </a:ext>
            </a:extLst>
          </p:cNvPr>
          <p:cNvSpPr>
            <a:spLocks noGrp="1"/>
          </p:cNvSpPr>
          <p:nvPr>
            <p:ph sz="quarter" idx="15"/>
          </p:nvPr>
        </p:nvSpPr>
        <p:spPr>
          <a:xfrm>
            <a:off x="8058657" y="1974083"/>
            <a:ext cx="3506787" cy="1613309"/>
          </a:xfrm>
          <a:prstGeom prst="roundRect">
            <a:avLst>
              <a:gd name="adj" fmla="val 0"/>
            </a:avLst>
          </a:prstGeom>
          <a:noFill/>
        </p:spPr>
        <p:txBody>
          <a:bodyPr lIns="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472C142E-7031-5DBC-EA1E-E49FBCC9BDD6}"/>
              </a:ext>
            </a:extLst>
          </p:cNvPr>
          <p:cNvSpPr>
            <a:spLocks noGrp="1"/>
          </p:cNvSpPr>
          <p:nvPr>
            <p:ph sz="quarter" idx="17"/>
          </p:nvPr>
        </p:nvSpPr>
        <p:spPr>
          <a:xfrm>
            <a:off x="602423" y="1967662"/>
            <a:ext cx="3506787" cy="1620487"/>
          </a:xfrm>
          <a:prstGeom prst="roundRect">
            <a:avLst>
              <a:gd name="adj" fmla="val 0"/>
            </a:avLst>
          </a:prstGeom>
          <a:noFill/>
        </p:spPr>
        <p:txBody>
          <a:bodyPr lIns="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19" name="Content Placeholder 2">
            <a:extLst>
              <a:ext uri="{FF2B5EF4-FFF2-40B4-BE49-F238E27FC236}">
                <a16:creationId xmlns:a16="http://schemas.microsoft.com/office/drawing/2014/main" id="{6285F612-1D33-74C8-5F70-9FA1C1D655A3}"/>
              </a:ext>
            </a:extLst>
          </p:cNvPr>
          <p:cNvSpPr>
            <a:spLocks noGrp="1"/>
          </p:cNvSpPr>
          <p:nvPr>
            <p:ph sz="quarter" idx="18"/>
          </p:nvPr>
        </p:nvSpPr>
        <p:spPr>
          <a:xfrm>
            <a:off x="4342606" y="3754792"/>
            <a:ext cx="3506787" cy="1613309"/>
          </a:xfrm>
          <a:prstGeom prst="roundRect">
            <a:avLst>
              <a:gd name="adj" fmla="val 0"/>
            </a:avLst>
          </a:prstGeom>
          <a:noFill/>
        </p:spPr>
        <p:txBody>
          <a:bodyPr lIns="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20" name="Content Placeholder 2">
            <a:extLst>
              <a:ext uri="{FF2B5EF4-FFF2-40B4-BE49-F238E27FC236}">
                <a16:creationId xmlns:a16="http://schemas.microsoft.com/office/drawing/2014/main" id="{C943C022-AD04-3498-C0FD-EB6DAC7A267A}"/>
              </a:ext>
            </a:extLst>
          </p:cNvPr>
          <p:cNvSpPr>
            <a:spLocks noGrp="1"/>
          </p:cNvSpPr>
          <p:nvPr>
            <p:ph sz="quarter" idx="19"/>
          </p:nvPr>
        </p:nvSpPr>
        <p:spPr>
          <a:xfrm>
            <a:off x="8058657" y="3754792"/>
            <a:ext cx="3506787" cy="1613309"/>
          </a:xfrm>
          <a:prstGeom prst="roundRect">
            <a:avLst>
              <a:gd name="adj" fmla="val 0"/>
            </a:avLst>
          </a:prstGeom>
          <a:noFill/>
        </p:spPr>
        <p:txBody>
          <a:bodyPr lIns="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21" name="Content Placeholder 2">
            <a:extLst>
              <a:ext uri="{FF2B5EF4-FFF2-40B4-BE49-F238E27FC236}">
                <a16:creationId xmlns:a16="http://schemas.microsoft.com/office/drawing/2014/main" id="{5CB79EF0-64A6-34AB-AC91-FDDDD28E9A97}"/>
              </a:ext>
            </a:extLst>
          </p:cNvPr>
          <p:cNvSpPr>
            <a:spLocks noGrp="1"/>
          </p:cNvSpPr>
          <p:nvPr>
            <p:ph sz="quarter" idx="20"/>
          </p:nvPr>
        </p:nvSpPr>
        <p:spPr>
          <a:xfrm>
            <a:off x="602423" y="3748371"/>
            <a:ext cx="3506787" cy="1620487"/>
          </a:xfrm>
          <a:prstGeom prst="roundRect">
            <a:avLst>
              <a:gd name="adj" fmla="val 0"/>
            </a:avLst>
          </a:prstGeom>
          <a:noFill/>
        </p:spPr>
        <p:txBody>
          <a:bodyPr lIns="0" tIns="91440" rIns="91440"/>
          <a:lstStyle>
            <a:lvl1pPr marL="0" indent="0">
              <a:buNone/>
              <a:defRPr/>
            </a:lvl1pPr>
            <a:lvl2pPr marL="0" indent="0">
              <a:buNone/>
              <a:tabLst/>
              <a:defRPr/>
            </a:lvl2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DCC76120-EFD5-28BC-2A5F-0F6F0AC04F8A}"/>
              </a:ext>
            </a:extLst>
          </p:cNvPr>
          <p:cNvSpPr>
            <a:spLocks noGrp="1"/>
          </p:cNvSpPr>
          <p:nvPr>
            <p:ph type="title"/>
          </p:nvPr>
        </p:nvSpPr>
        <p:spPr/>
        <p:txBody>
          <a:bodyPr/>
          <a:lstStyle/>
          <a:p>
            <a:r>
              <a:rPr lang="en-US"/>
              <a:t>Click to edit Master title style</a:t>
            </a:r>
          </a:p>
        </p:txBody>
      </p:sp>
      <p:sp>
        <p:nvSpPr>
          <p:cNvPr id="17" name="Text Placeholder 4">
            <a:extLst>
              <a:ext uri="{FF2B5EF4-FFF2-40B4-BE49-F238E27FC236}">
                <a16:creationId xmlns:a16="http://schemas.microsoft.com/office/drawing/2014/main" id="{931702CC-3C77-FF05-A856-4168AF1B96EC}"/>
              </a:ext>
            </a:extLst>
          </p:cNvPr>
          <p:cNvSpPr>
            <a:spLocks noGrp="1"/>
          </p:cNvSpPr>
          <p:nvPr>
            <p:ph type="body" sz="quarter" idx="21"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B52A7702-2D98-5ED9-6894-039CFBC559DF}"/>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2581194298"/>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5_Tabl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0A29AF1-5699-E90F-D70F-AB2DA9F3509F}"/>
              </a:ext>
            </a:extLst>
          </p:cNvPr>
          <p:cNvSpPr/>
          <p:nvPr userDrawn="1"/>
        </p:nvSpPr>
        <p:spPr>
          <a:xfrm>
            <a:off x="244548" y="1698256"/>
            <a:ext cx="11717079" cy="3769971"/>
          </a:xfrm>
          <a:prstGeom prst="roundRect">
            <a:avLst>
              <a:gd name="adj" fmla="val 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CC76120-EFD5-28BC-2A5F-0F6F0AC04F8A}"/>
              </a:ext>
            </a:extLst>
          </p:cNvPr>
          <p:cNvSpPr>
            <a:spLocks noGrp="1"/>
          </p:cNvSpPr>
          <p:nvPr>
            <p:ph type="title"/>
          </p:nvPr>
        </p:nvSpPr>
        <p:spPr/>
        <p:txBody>
          <a:bodyPr/>
          <a:lstStyle/>
          <a:p>
            <a:r>
              <a:rPr lang="en-US"/>
              <a:t>Click to edit Master title style</a:t>
            </a:r>
          </a:p>
        </p:txBody>
      </p:sp>
      <p:sp>
        <p:nvSpPr>
          <p:cNvPr id="17" name="Text Placeholder 4">
            <a:extLst>
              <a:ext uri="{FF2B5EF4-FFF2-40B4-BE49-F238E27FC236}">
                <a16:creationId xmlns:a16="http://schemas.microsoft.com/office/drawing/2014/main" id="{931702CC-3C77-FF05-A856-4168AF1B96EC}"/>
              </a:ext>
            </a:extLst>
          </p:cNvPr>
          <p:cNvSpPr>
            <a:spLocks noGrp="1"/>
          </p:cNvSpPr>
          <p:nvPr>
            <p:ph type="body" sz="quarter" idx="21"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F0B31BC6-ADF7-50B6-586F-D86FD409BADC}"/>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3853320783"/>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1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Content Placeholder 5">
            <a:extLst>
              <a:ext uri="{FF2B5EF4-FFF2-40B4-BE49-F238E27FC236}">
                <a16:creationId xmlns:a16="http://schemas.microsoft.com/office/drawing/2014/main" id="{B1EBF2F4-A8A0-1F95-200D-83D96153D916}"/>
              </a:ext>
            </a:extLst>
          </p:cNvPr>
          <p:cNvSpPr>
            <a:spLocks noGrp="1"/>
          </p:cNvSpPr>
          <p:nvPr>
            <p:ph sz="quarter" idx="12" hasCustomPrompt="1"/>
          </p:nvPr>
        </p:nvSpPr>
        <p:spPr>
          <a:xfrm>
            <a:off x="4836160" y="1600200"/>
            <a:ext cx="6736080" cy="3774440"/>
          </a:xfrm>
        </p:spPr>
        <p:txBody>
          <a:bodyPr rIns="18288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C12AAF05-C107-BCF1-8301-F899A9A2B1A9}"/>
              </a:ext>
            </a:extLst>
          </p:cNvPr>
          <p:cNvSpPr>
            <a:spLocks noGrp="1"/>
          </p:cNvSpPr>
          <p:nvPr>
            <p:ph type="body" sz="quarter" idx="14" hasCustomPrompt="1"/>
          </p:nvPr>
        </p:nvSpPr>
        <p:spPr>
          <a:xfrm>
            <a:off x="457200" y="2508738"/>
            <a:ext cx="3922295" cy="2865902"/>
          </a:xfrm>
        </p:spPr>
        <p:txBody>
          <a:bodyPr/>
          <a:lstStyle>
            <a:lvl1pPr marL="0" indent="0">
              <a:lnSpc>
                <a:spcPct val="120000"/>
              </a:lnSpc>
              <a:buNone/>
              <a:defRPr sz="1600" b="0" i="0">
                <a:latin typeface="+mn-lt"/>
              </a:defRPr>
            </a:lvl1pPr>
            <a:lvl2pPr marL="230188" indent="-225425">
              <a:lnSpc>
                <a:spcPct val="120000"/>
              </a:lnSpc>
              <a:buFont typeface="Arial" panose="020B0604020202020204" pitchFamily="34" charset="0"/>
              <a:buChar char="•"/>
              <a:tabLst/>
              <a:defRPr sz="1600" b="0" i="0">
                <a:latin typeface="+mn-lt"/>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C0D9B3FB-BBFD-CC30-1CAA-6264DF844B72}"/>
              </a:ext>
            </a:extLst>
          </p:cNvPr>
          <p:cNvSpPr>
            <a:spLocks noGrp="1"/>
          </p:cNvSpPr>
          <p:nvPr>
            <p:ph type="title"/>
          </p:nvPr>
        </p:nvSpPr>
        <p:spPr>
          <a:xfrm>
            <a:off x="457200" y="1600200"/>
            <a:ext cx="3922295" cy="660743"/>
          </a:xfrm>
        </p:spPr>
        <p:txBody>
          <a:bodyPr/>
          <a:lstStyle>
            <a:lvl1pPr>
              <a:defRPr>
                <a:solidFill>
                  <a:schemeClr val="tx1"/>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603D804-5715-B1E0-F7C2-60DED0C552C9}"/>
              </a:ext>
            </a:extLst>
          </p:cNvPr>
          <p:cNvSpPr>
            <a:spLocks noGrp="1"/>
          </p:cNvSpPr>
          <p:nvPr>
            <p:ph type="body" sz="quarter" idx="13" hasCustomPrompt="1"/>
          </p:nvPr>
        </p:nvSpPr>
        <p:spPr>
          <a:xfrm>
            <a:off x="457201" y="5610226"/>
            <a:ext cx="11115040" cy="160108"/>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41195904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560658"/>
            <a:ext cx="1963651" cy="1963651"/>
          </a:xfrm>
          <a:prstGeom prst="ellipse">
            <a:avLst/>
          </a:prstGeom>
        </p:spPr>
        <p:txBody>
          <a:bodyPr/>
          <a:lstStyle>
            <a:lvl1pPr marL="0" indent="0">
              <a:buNone/>
              <a:defRPr/>
            </a:lvl1pPr>
          </a:lstStyle>
          <a:p>
            <a:endParaRPr lang="en-US" dirty="0"/>
          </a:p>
        </p:txBody>
      </p:sp>
      <p:sp>
        <p:nvSpPr>
          <p:cNvPr id="33" name="Text Placeholder 11">
            <a:extLst>
              <a:ext uri="{FF2B5EF4-FFF2-40B4-BE49-F238E27FC236}">
                <a16:creationId xmlns:a16="http://schemas.microsoft.com/office/drawing/2014/main" id="{C4670EEF-6C26-7AF5-0223-E58A190C6B50}"/>
              </a:ext>
            </a:extLst>
          </p:cNvPr>
          <p:cNvSpPr>
            <a:spLocks noGrp="1"/>
          </p:cNvSpPr>
          <p:nvPr>
            <p:ph type="body" sz="quarter" idx="32" hasCustomPrompt="1"/>
          </p:nvPr>
        </p:nvSpPr>
        <p:spPr>
          <a:xfrm>
            <a:off x="857393" y="4315516"/>
            <a:ext cx="1721402" cy="519291"/>
          </a:xfrm>
        </p:spPr>
        <p:txBody>
          <a:bodyPr/>
          <a:lstStyle>
            <a:lvl1pPr marL="234950" indent="-228600">
              <a:lnSpc>
                <a:spcPts val="2000"/>
              </a:lnSpc>
              <a:spcAft>
                <a:spcPts val="300"/>
              </a:spcAft>
              <a:buClr>
                <a:schemeClr val="tx1"/>
              </a:buClr>
              <a:buFont typeface="Arial" panose="020B0604020202020204" pitchFamily="34" charset="0"/>
              <a:buChar char="•"/>
              <a:tabLst/>
              <a:defRPr sz="1400"/>
            </a:lvl1pPr>
            <a:lvl2pPr marL="233363" indent="-227013">
              <a:lnSpc>
                <a:spcPts val="2000"/>
              </a:lnSpc>
              <a:spcAft>
                <a:spcPts val="300"/>
              </a:spcAft>
              <a:buClr>
                <a:schemeClr val="tx1"/>
              </a:buClr>
              <a:tabLst/>
              <a:defRPr sz="1400"/>
            </a:lvl2pPr>
            <a:lvl3pPr marL="233363" indent="-227013">
              <a:lnSpc>
                <a:spcPts val="2000"/>
              </a:lnSpc>
              <a:spcAft>
                <a:spcPts val="300"/>
              </a:spcAft>
              <a:buClr>
                <a:schemeClr val="tx1"/>
              </a:buClr>
              <a:tabLst/>
              <a:defRPr sz="1400"/>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866894" y="3790695"/>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9056315" y="1536088"/>
            <a:ext cx="1963651" cy="1963651"/>
          </a:xfrm>
          <a:prstGeom prst="ellipse">
            <a:avLst/>
          </a:prstGeom>
        </p:spPr>
        <p:txBody>
          <a:bodyPr/>
          <a:lstStyle>
            <a:lvl1pPr marL="0" indent="0">
              <a:buNone/>
              <a:defRPr/>
            </a:lvl1pPr>
          </a:lstStyle>
          <a:p>
            <a:endParaRPr lang="en-US" dirty="0"/>
          </a:p>
        </p:txBody>
      </p:sp>
      <p:sp>
        <p:nvSpPr>
          <p:cNvPr id="27" name="Text Placeholder 11">
            <a:extLst>
              <a:ext uri="{FF2B5EF4-FFF2-40B4-BE49-F238E27FC236}">
                <a16:creationId xmlns:a16="http://schemas.microsoft.com/office/drawing/2014/main" id="{B8C140BE-ECFD-5248-CFC1-703BD8DA1FFB}"/>
              </a:ext>
            </a:extLst>
          </p:cNvPr>
          <p:cNvSpPr>
            <a:spLocks noGrp="1"/>
          </p:cNvSpPr>
          <p:nvPr>
            <p:ph type="body" sz="quarter" idx="36" hasCustomPrompt="1"/>
          </p:nvPr>
        </p:nvSpPr>
        <p:spPr>
          <a:xfrm>
            <a:off x="9172689" y="4310353"/>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9182190" y="3785532"/>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6287784" y="1536088"/>
            <a:ext cx="1963651" cy="1963651"/>
          </a:xfrm>
          <a:prstGeom prst="ellipse">
            <a:avLst/>
          </a:prstGeom>
        </p:spPr>
        <p:txBody>
          <a:bodyPr/>
          <a:lstStyle>
            <a:lvl1pPr marL="0" indent="0">
              <a:buNone/>
              <a:defRPr/>
            </a:lvl1pPr>
          </a:lstStyle>
          <a:p>
            <a:endParaRPr lang="en-US" dirty="0"/>
          </a:p>
        </p:txBody>
      </p:sp>
      <p:sp>
        <p:nvSpPr>
          <p:cNvPr id="38" name="Text Placeholder 11">
            <a:extLst>
              <a:ext uri="{FF2B5EF4-FFF2-40B4-BE49-F238E27FC236}">
                <a16:creationId xmlns:a16="http://schemas.microsoft.com/office/drawing/2014/main" id="{70D1AA8F-6970-5593-E985-994C3A647339}"/>
              </a:ext>
            </a:extLst>
          </p:cNvPr>
          <p:cNvSpPr>
            <a:spLocks noGrp="1"/>
          </p:cNvSpPr>
          <p:nvPr>
            <p:ph type="body" sz="quarter" idx="39" hasCustomPrompt="1"/>
          </p:nvPr>
        </p:nvSpPr>
        <p:spPr>
          <a:xfrm>
            <a:off x="6347559" y="4310353"/>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6357060" y="3785532"/>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3492926" y="1560658"/>
            <a:ext cx="1963651" cy="1963651"/>
          </a:xfrm>
          <a:prstGeom prst="ellipse">
            <a:avLst/>
          </a:prstGeom>
        </p:spPr>
        <p:txBody>
          <a:bodyPr/>
          <a:lstStyle>
            <a:lvl1pPr marL="0" indent="0">
              <a:buNone/>
              <a:defRPr/>
            </a:lvl1pPr>
          </a:lstStyle>
          <a:p>
            <a:endParaRPr lang="en-US" dirty="0"/>
          </a:p>
        </p:txBody>
      </p:sp>
      <p:sp>
        <p:nvSpPr>
          <p:cNvPr id="41" name="Text Placeholder 11">
            <a:extLst>
              <a:ext uri="{FF2B5EF4-FFF2-40B4-BE49-F238E27FC236}">
                <a16:creationId xmlns:a16="http://schemas.microsoft.com/office/drawing/2014/main" id="{FD26B51E-4CE1-751A-7D9C-368C4C54FC6B}"/>
              </a:ext>
            </a:extLst>
          </p:cNvPr>
          <p:cNvSpPr>
            <a:spLocks noGrp="1"/>
          </p:cNvSpPr>
          <p:nvPr>
            <p:ph type="body" sz="quarter" idx="42" hasCustomPrompt="1"/>
          </p:nvPr>
        </p:nvSpPr>
        <p:spPr>
          <a:xfrm>
            <a:off x="3692024" y="4315516"/>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3701525" y="3790695"/>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4641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7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846451"/>
            <a:ext cx="1963651" cy="1963651"/>
          </a:xfrm>
          <a:prstGeom prst="ellipse">
            <a:avLst/>
          </a:prstGeom>
        </p:spPr>
        <p:txBody>
          <a:bodyPr/>
          <a:lstStyle>
            <a:lvl1pPr marL="0" indent="0">
              <a:buNone/>
              <a:defRPr/>
            </a:lvl1pPr>
          </a:lstStyle>
          <a:p>
            <a:endParaRPr lang="en-US" dirty="0"/>
          </a:p>
        </p:txBody>
      </p:sp>
      <p:sp>
        <p:nvSpPr>
          <p:cNvPr id="33" name="Text Placeholder 11">
            <a:extLst>
              <a:ext uri="{FF2B5EF4-FFF2-40B4-BE49-F238E27FC236}">
                <a16:creationId xmlns:a16="http://schemas.microsoft.com/office/drawing/2014/main" id="{C4670EEF-6C26-7AF5-0223-E58A190C6B50}"/>
              </a:ext>
            </a:extLst>
          </p:cNvPr>
          <p:cNvSpPr>
            <a:spLocks noGrp="1"/>
          </p:cNvSpPr>
          <p:nvPr>
            <p:ph type="body" sz="quarter" idx="32" hasCustomPrompt="1"/>
          </p:nvPr>
        </p:nvSpPr>
        <p:spPr>
          <a:xfrm>
            <a:off x="857393" y="4601309"/>
            <a:ext cx="1721402" cy="519291"/>
          </a:xfrm>
        </p:spPr>
        <p:txBody>
          <a:bodyPr/>
          <a:lstStyle>
            <a:lvl1pPr marL="234950" indent="-228600">
              <a:lnSpc>
                <a:spcPts val="2000"/>
              </a:lnSpc>
              <a:spcAft>
                <a:spcPts val="300"/>
              </a:spcAft>
              <a:buClr>
                <a:schemeClr val="tx1"/>
              </a:buClr>
              <a:buFont typeface="Arial" panose="020B0604020202020204" pitchFamily="34" charset="0"/>
              <a:buChar char="•"/>
              <a:tabLst/>
              <a:defRPr sz="1400"/>
            </a:lvl1pPr>
            <a:lvl2pPr marL="233363" indent="-227013">
              <a:lnSpc>
                <a:spcPts val="2000"/>
              </a:lnSpc>
              <a:spcAft>
                <a:spcPts val="300"/>
              </a:spcAft>
              <a:buClr>
                <a:schemeClr val="tx1"/>
              </a:buClr>
              <a:tabLst/>
              <a:defRPr sz="1400"/>
            </a:lvl2pPr>
            <a:lvl3pPr marL="233363" indent="-227013">
              <a:lnSpc>
                <a:spcPts val="2000"/>
              </a:lnSpc>
              <a:spcAft>
                <a:spcPts val="300"/>
              </a:spcAft>
              <a:buClr>
                <a:schemeClr val="tx1"/>
              </a:buClr>
              <a:tabLst/>
              <a:defRPr sz="1400"/>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866894" y="4081651"/>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9056315" y="1821881"/>
            <a:ext cx="1963651" cy="1963651"/>
          </a:xfrm>
          <a:prstGeom prst="ellipse">
            <a:avLst/>
          </a:prstGeom>
        </p:spPr>
        <p:txBody>
          <a:bodyPr/>
          <a:lstStyle>
            <a:lvl1pPr marL="0" indent="0">
              <a:buNone/>
              <a:defRPr/>
            </a:lvl1pPr>
          </a:lstStyle>
          <a:p>
            <a:endParaRPr lang="en-US" dirty="0"/>
          </a:p>
        </p:txBody>
      </p:sp>
      <p:sp>
        <p:nvSpPr>
          <p:cNvPr id="27" name="Text Placeholder 11">
            <a:extLst>
              <a:ext uri="{FF2B5EF4-FFF2-40B4-BE49-F238E27FC236}">
                <a16:creationId xmlns:a16="http://schemas.microsoft.com/office/drawing/2014/main" id="{B8C140BE-ECFD-5248-CFC1-703BD8DA1FFB}"/>
              </a:ext>
            </a:extLst>
          </p:cNvPr>
          <p:cNvSpPr>
            <a:spLocks noGrp="1"/>
          </p:cNvSpPr>
          <p:nvPr>
            <p:ph type="body" sz="quarter" idx="36" hasCustomPrompt="1"/>
          </p:nvPr>
        </p:nvSpPr>
        <p:spPr>
          <a:xfrm>
            <a:off x="9172689" y="4596146"/>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9182190" y="4076488"/>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6287784" y="1821881"/>
            <a:ext cx="1963651" cy="1963651"/>
          </a:xfrm>
          <a:prstGeom prst="ellipse">
            <a:avLst/>
          </a:prstGeom>
        </p:spPr>
        <p:txBody>
          <a:bodyPr/>
          <a:lstStyle>
            <a:lvl1pPr marL="0" indent="0">
              <a:buNone/>
              <a:defRPr/>
            </a:lvl1pPr>
          </a:lstStyle>
          <a:p>
            <a:endParaRPr lang="en-US" dirty="0"/>
          </a:p>
        </p:txBody>
      </p:sp>
      <p:sp>
        <p:nvSpPr>
          <p:cNvPr id="38" name="Text Placeholder 11">
            <a:extLst>
              <a:ext uri="{FF2B5EF4-FFF2-40B4-BE49-F238E27FC236}">
                <a16:creationId xmlns:a16="http://schemas.microsoft.com/office/drawing/2014/main" id="{70D1AA8F-6970-5593-E985-994C3A647339}"/>
              </a:ext>
            </a:extLst>
          </p:cNvPr>
          <p:cNvSpPr>
            <a:spLocks noGrp="1"/>
          </p:cNvSpPr>
          <p:nvPr>
            <p:ph type="body" sz="quarter" idx="39" hasCustomPrompt="1"/>
          </p:nvPr>
        </p:nvSpPr>
        <p:spPr>
          <a:xfrm>
            <a:off x="6347559" y="4596146"/>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6357060" y="4076488"/>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3492926" y="1846451"/>
            <a:ext cx="1963651" cy="1963651"/>
          </a:xfrm>
          <a:prstGeom prst="ellipse">
            <a:avLst/>
          </a:prstGeom>
        </p:spPr>
        <p:txBody>
          <a:bodyPr/>
          <a:lstStyle>
            <a:lvl1pPr marL="0" indent="0">
              <a:buNone/>
              <a:defRPr/>
            </a:lvl1pPr>
          </a:lstStyle>
          <a:p>
            <a:endParaRPr lang="en-US" dirty="0"/>
          </a:p>
        </p:txBody>
      </p:sp>
      <p:sp>
        <p:nvSpPr>
          <p:cNvPr id="41" name="Text Placeholder 11">
            <a:extLst>
              <a:ext uri="{FF2B5EF4-FFF2-40B4-BE49-F238E27FC236}">
                <a16:creationId xmlns:a16="http://schemas.microsoft.com/office/drawing/2014/main" id="{FD26B51E-4CE1-751A-7D9C-368C4C54FC6B}"/>
              </a:ext>
            </a:extLst>
          </p:cNvPr>
          <p:cNvSpPr>
            <a:spLocks noGrp="1"/>
          </p:cNvSpPr>
          <p:nvPr>
            <p:ph type="body" sz="quarter" idx="42" hasCustomPrompt="1"/>
          </p:nvPr>
        </p:nvSpPr>
        <p:spPr>
          <a:xfrm>
            <a:off x="3692024" y="4601309"/>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3701525" y="4081651"/>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3" name="Text Placeholder 3">
            <a:extLst>
              <a:ext uri="{FF2B5EF4-FFF2-40B4-BE49-F238E27FC236}">
                <a16:creationId xmlns:a16="http://schemas.microsoft.com/office/drawing/2014/main" id="{FF171907-CC50-AABF-EC3C-51E08756A176}"/>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4080979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587698"/>
            <a:ext cx="1741277" cy="1741277"/>
          </a:xfrm>
          <a:prstGeom prst="ellipse">
            <a:avLst/>
          </a:prstGeom>
        </p:spPr>
        <p:txBody>
          <a:bodyPr/>
          <a:lstStyle>
            <a:lvl1pPr marL="0" indent="0">
              <a:buNone/>
              <a:defRPr/>
            </a:lvl1pPr>
          </a:lstStyle>
          <a:p>
            <a:endParaRPr lang="en-US" dirty="0"/>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724395" y="3566814"/>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80898" y="1587698"/>
            <a:ext cx="1741277" cy="1741277"/>
          </a:xfrm>
          <a:prstGeom prst="ellipse">
            <a:avLst/>
          </a:prstGeom>
        </p:spPr>
        <p:txBody>
          <a:bodyPr/>
          <a:lstStyle>
            <a:lvl1pPr marL="0" indent="0">
              <a:buNone/>
              <a:defRPr/>
            </a:lvl1pPr>
          </a:lstStyle>
          <a:p>
            <a:endParaRPr lang="en-US" dirty="0"/>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7295586" y="3615951"/>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095397" y="1587698"/>
            <a:ext cx="1741277" cy="1741277"/>
          </a:xfrm>
          <a:prstGeom prst="ellipse">
            <a:avLst/>
          </a:prstGeom>
        </p:spPr>
        <p:txBody>
          <a:bodyPr/>
          <a:lstStyle>
            <a:lvl1pPr marL="0" indent="0">
              <a:buNone/>
              <a:defRPr/>
            </a:lvl1pPr>
          </a:lstStyle>
          <a:p>
            <a:endParaRPr lang="en-US" dirty="0"/>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110085" y="3615951"/>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9896" y="1587698"/>
            <a:ext cx="1741277" cy="1741277"/>
          </a:xfrm>
          <a:prstGeom prst="ellipse">
            <a:avLst/>
          </a:prstGeom>
        </p:spPr>
        <p:txBody>
          <a:bodyPr/>
          <a:lstStyle>
            <a:lvl1pPr marL="0" indent="0">
              <a:buNone/>
              <a:defRPr/>
            </a:lvl1pPr>
          </a:lstStyle>
          <a:p>
            <a:endParaRPr lang="en-US" dirty="0"/>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2924584" y="3577315"/>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66401" y="1587698"/>
            <a:ext cx="1741277" cy="1741277"/>
          </a:xfrm>
          <a:prstGeom prst="ellipse">
            <a:avLst/>
          </a:prstGeom>
        </p:spPr>
        <p:txBody>
          <a:bodyPr/>
          <a:lstStyle>
            <a:lvl1pPr marL="0" indent="0">
              <a:buNone/>
              <a:defRPr/>
            </a:lvl1pPr>
          </a:lstStyle>
          <a:p>
            <a:endParaRPr lang="en-US" dirty="0"/>
          </a:p>
        </p:txBody>
      </p:sp>
      <p:sp>
        <p:nvSpPr>
          <p:cNvPr id="17" name="Text Placeholder 11">
            <a:extLst>
              <a:ext uri="{FF2B5EF4-FFF2-40B4-BE49-F238E27FC236}">
                <a16:creationId xmlns:a16="http://schemas.microsoft.com/office/drawing/2014/main" id="{C8AD0307-C9FF-5B01-92FC-5F9B5B78B673}"/>
              </a:ext>
            </a:extLst>
          </p:cNvPr>
          <p:cNvSpPr>
            <a:spLocks noGrp="1"/>
          </p:cNvSpPr>
          <p:nvPr>
            <p:ph type="body" sz="quarter" idx="45" hasCustomPrompt="1"/>
          </p:nvPr>
        </p:nvSpPr>
        <p:spPr>
          <a:xfrm>
            <a:off x="9481089" y="3615951"/>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8" name="Text Placeholder 11">
            <a:extLst>
              <a:ext uri="{FF2B5EF4-FFF2-40B4-BE49-F238E27FC236}">
                <a16:creationId xmlns:a16="http://schemas.microsoft.com/office/drawing/2014/main" id="{7C711B79-9582-4B8F-39AB-2DE3A5BE7B94}"/>
              </a:ext>
            </a:extLst>
          </p:cNvPr>
          <p:cNvSpPr>
            <a:spLocks noGrp="1"/>
          </p:cNvSpPr>
          <p:nvPr>
            <p:ph type="body" sz="quarter" idx="32" hasCustomPrompt="1"/>
          </p:nvPr>
        </p:nvSpPr>
        <p:spPr>
          <a:xfrm>
            <a:off x="714893" y="4055870"/>
            <a:ext cx="1721402" cy="519291"/>
          </a:xfrm>
        </p:spPr>
        <p:txBody>
          <a:bodyPr/>
          <a:lstStyle>
            <a:lvl1pPr marL="234950" indent="-228600">
              <a:lnSpc>
                <a:spcPts val="2000"/>
              </a:lnSpc>
              <a:spcAft>
                <a:spcPts val="300"/>
              </a:spcAft>
              <a:buClr>
                <a:schemeClr val="tx1"/>
              </a:buClr>
              <a:buFont typeface="Arial" panose="020B0604020202020204" pitchFamily="34" charset="0"/>
              <a:buChar char="•"/>
              <a:tabLst/>
              <a:defRPr sz="1400"/>
            </a:lvl1pPr>
            <a:lvl2pPr marL="233363" indent="-227013">
              <a:lnSpc>
                <a:spcPts val="2000"/>
              </a:lnSpc>
              <a:spcAft>
                <a:spcPts val="300"/>
              </a:spcAft>
              <a:buClr>
                <a:schemeClr val="tx1"/>
              </a:buClr>
              <a:tabLst/>
              <a:defRPr sz="1400"/>
            </a:lvl2pPr>
            <a:lvl3pPr marL="233363" indent="-227013">
              <a:lnSpc>
                <a:spcPts val="2000"/>
              </a:lnSpc>
              <a:spcAft>
                <a:spcPts val="300"/>
              </a:spcAft>
              <a:buClr>
                <a:schemeClr val="tx1"/>
              </a:buClr>
              <a:tabLst/>
              <a:defRPr sz="1400"/>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19" name="Text Placeholder 11">
            <a:extLst>
              <a:ext uri="{FF2B5EF4-FFF2-40B4-BE49-F238E27FC236}">
                <a16:creationId xmlns:a16="http://schemas.microsoft.com/office/drawing/2014/main" id="{2C2A7BC0-B625-7587-5DEF-4B65AE627638}"/>
              </a:ext>
            </a:extLst>
          </p:cNvPr>
          <p:cNvSpPr>
            <a:spLocks noGrp="1"/>
          </p:cNvSpPr>
          <p:nvPr>
            <p:ph type="body" sz="quarter" idx="36" hasCustomPrompt="1"/>
          </p:nvPr>
        </p:nvSpPr>
        <p:spPr>
          <a:xfrm>
            <a:off x="7315462" y="4063986"/>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0" name="Text Placeholder 11">
            <a:extLst>
              <a:ext uri="{FF2B5EF4-FFF2-40B4-BE49-F238E27FC236}">
                <a16:creationId xmlns:a16="http://schemas.microsoft.com/office/drawing/2014/main" id="{4764D39D-BAC2-2E27-C5F1-EFFC95FB9E12}"/>
              </a:ext>
            </a:extLst>
          </p:cNvPr>
          <p:cNvSpPr>
            <a:spLocks noGrp="1"/>
          </p:cNvSpPr>
          <p:nvPr>
            <p:ph type="body" sz="quarter" idx="39" hasCustomPrompt="1"/>
          </p:nvPr>
        </p:nvSpPr>
        <p:spPr>
          <a:xfrm>
            <a:off x="5115272" y="4069149"/>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2" name="Text Placeholder 11">
            <a:extLst>
              <a:ext uri="{FF2B5EF4-FFF2-40B4-BE49-F238E27FC236}">
                <a16:creationId xmlns:a16="http://schemas.microsoft.com/office/drawing/2014/main" id="{ACE5853B-413B-9F87-19B0-5ED3F9E70B29}"/>
              </a:ext>
            </a:extLst>
          </p:cNvPr>
          <p:cNvSpPr>
            <a:spLocks noGrp="1"/>
          </p:cNvSpPr>
          <p:nvPr>
            <p:ph type="body" sz="quarter" idx="42" hasCustomPrompt="1"/>
          </p:nvPr>
        </p:nvSpPr>
        <p:spPr>
          <a:xfrm>
            <a:off x="2915082" y="4069149"/>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3" name="Text Placeholder 11">
            <a:extLst>
              <a:ext uri="{FF2B5EF4-FFF2-40B4-BE49-F238E27FC236}">
                <a16:creationId xmlns:a16="http://schemas.microsoft.com/office/drawing/2014/main" id="{DBE07B68-39CE-EF51-9367-8429BDCD6671}"/>
              </a:ext>
            </a:extLst>
          </p:cNvPr>
          <p:cNvSpPr>
            <a:spLocks noGrp="1"/>
          </p:cNvSpPr>
          <p:nvPr>
            <p:ph type="body" sz="quarter" idx="46" hasCustomPrompt="1"/>
          </p:nvPr>
        </p:nvSpPr>
        <p:spPr>
          <a:xfrm>
            <a:off x="9481089" y="4079295"/>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9367098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6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915616"/>
            <a:ext cx="1741277" cy="1741277"/>
          </a:xfrm>
          <a:prstGeom prst="ellipse">
            <a:avLst/>
          </a:prstGeom>
        </p:spPr>
        <p:txBody>
          <a:bodyPr/>
          <a:lstStyle>
            <a:lvl1pPr marL="0" indent="0">
              <a:buNone/>
              <a:defRPr/>
            </a:lvl1pPr>
          </a:lstStyle>
          <a:p>
            <a:endParaRPr lang="en-US" dirty="0"/>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724395" y="3894732"/>
            <a:ext cx="1711900" cy="364666"/>
          </a:xfrm>
        </p:spPr>
        <p:txBody>
          <a:bodyPr anchor="ctr"/>
          <a:lstStyle>
            <a:lvl1pPr marL="6350" indent="0" algn="ctr">
              <a:lnSpc>
                <a:spcPts val="158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80898" y="1915616"/>
            <a:ext cx="1741277" cy="1741277"/>
          </a:xfrm>
          <a:prstGeom prst="ellipse">
            <a:avLst/>
          </a:prstGeom>
        </p:spPr>
        <p:txBody>
          <a:bodyPr/>
          <a:lstStyle>
            <a:lvl1pPr marL="0" indent="0">
              <a:buNone/>
              <a:defRPr/>
            </a:lvl1pPr>
          </a:lstStyle>
          <a:p>
            <a:endParaRPr lang="en-US" dirty="0"/>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7295586" y="3943869"/>
            <a:ext cx="1711900" cy="364666"/>
          </a:xfrm>
        </p:spPr>
        <p:txBody>
          <a:bodyPr anchor="ctr"/>
          <a:lstStyle>
            <a:lvl1pPr marL="6350" indent="0" algn="ctr">
              <a:lnSpc>
                <a:spcPts val="158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095397" y="1915616"/>
            <a:ext cx="1741277" cy="1741277"/>
          </a:xfrm>
          <a:prstGeom prst="ellipse">
            <a:avLst/>
          </a:prstGeom>
        </p:spPr>
        <p:txBody>
          <a:bodyPr/>
          <a:lstStyle>
            <a:lvl1pPr marL="0" indent="0">
              <a:buNone/>
              <a:defRPr/>
            </a:lvl1pPr>
          </a:lstStyle>
          <a:p>
            <a:endParaRPr lang="en-US" dirty="0"/>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110085" y="3943869"/>
            <a:ext cx="1711900" cy="364666"/>
          </a:xfrm>
        </p:spPr>
        <p:txBody>
          <a:bodyPr anchor="ctr"/>
          <a:lstStyle>
            <a:lvl1pPr marL="6350" indent="0" algn="ctr">
              <a:lnSpc>
                <a:spcPts val="158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9896" y="1915616"/>
            <a:ext cx="1741277" cy="1741277"/>
          </a:xfrm>
          <a:prstGeom prst="ellipse">
            <a:avLst/>
          </a:prstGeom>
        </p:spPr>
        <p:txBody>
          <a:bodyPr/>
          <a:lstStyle>
            <a:lvl1pPr marL="0" indent="0">
              <a:buNone/>
              <a:defRPr/>
            </a:lvl1pPr>
          </a:lstStyle>
          <a:p>
            <a:endParaRPr lang="en-US" dirty="0"/>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2924584" y="3905233"/>
            <a:ext cx="1711900" cy="364666"/>
          </a:xfrm>
        </p:spPr>
        <p:txBody>
          <a:bodyPr anchor="ctr"/>
          <a:lstStyle>
            <a:lvl1pPr marL="6350" indent="0" algn="ctr">
              <a:lnSpc>
                <a:spcPts val="158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66401" y="1915616"/>
            <a:ext cx="1741277" cy="1741277"/>
          </a:xfrm>
          <a:prstGeom prst="ellipse">
            <a:avLst/>
          </a:prstGeom>
        </p:spPr>
        <p:txBody>
          <a:bodyPr/>
          <a:lstStyle>
            <a:lvl1pPr marL="0" indent="0">
              <a:buNone/>
              <a:defRPr/>
            </a:lvl1pPr>
          </a:lstStyle>
          <a:p>
            <a:endParaRPr lang="en-US" dirty="0"/>
          </a:p>
        </p:txBody>
      </p:sp>
      <p:sp>
        <p:nvSpPr>
          <p:cNvPr id="17" name="Text Placeholder 11">
            <a:extLst>
              <a:ext uri="{FF2B5EF4-FFF2-40B4-BE49-F238E27FC236}">
                <a16:creationId xmlns:a16="http://schemas.microsoft.com/office/drawing/2014/main" id="{C8AD0307-C9FF-5B01-92FC-5F9B5B78B673}"/>
              </a:ext>
            </a:extLst>
          </p:cNvPr>
          <p:cNvSpPr>
            <a:spLocks noGrp="1"/>
          </p:cNvSpPr>
          <p:nvPr>
            <p:ph type="body" sz="quarter" idx="45" hasCustomPrompt="1"/>
          </p:nvPr>
        </p:nvSpPr>
        <p:spPr>
          <a:xfrm>
            <a:off x="9481089" y="3943869"/>
            <a:ext cx="1711900" cy="364666"/>
          </a:xfrm>
        </p:spPr>
        <p:txBody>
          <a:bodyPr anchor="ctr"/>
          <a:lstStyle>
            <a:lvl1pPr marL="6350" indent="0" algn="ctr">
              <a:lnSpc>
                <a:spcPts val="158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8" name="Text Placeholder 11">
            <a:extLst>
              <a:ext uri="{FF2B5EF4-FFF2-40B4-BE49-F238E27FC236}">
                <a16:creationId xmlns:a16="http://schemas.microsoft.com/office/drawing/2014/main" id="{7C711B79-9582-4B8F-39AB-2DE3A5BE7B94}"/>
              </a:ext>
            </a:extLst>
          </p:cNvPr>
          <p:cNvSpPr>
            <a:spLocks noGrp="1"/>
          </p:cNvSpPr>
          <p:nvPr>
            <p:ph type="body" sz="quarter" idx="32" hasCustomPrompt="1"/>
          </p:nvPr>
        </p:nvSpPr>
        <p:spPr>
          <a:xfrm>
            <a:off x="714893" y="4588746"/>
            <a:ext cx="1721402" cy="519291"/>
          </a:xfrm>
        </p:spPr>
        <p:txBody>
          <a:bodyPr/>
          <a:lstStyle>
            <a:lvl1pPr marL="6350" indent="0">
              <a:lnSpc>
                <a:spcPts val="2000"/>
              </a:lnSpc>
              <a:spcAft>
                <a:spcPts val="300"/>
              </a:spcAft>
              <a:buClr>
                <a:schemeClr val="tx1"/>
              </a:buClr>
              <a:buFont typeface="Arial" panose="020B0604020202020204" pitchFamily="34" charset="0"/>
              <a:buNone/>
              <a:tabLst/>
              <a:defRPr sz="1400"/>
            </a:lvl1pPr>
            <a:lvl2pPr marL="6350" indent="0">
              <a:lnSpc>
                <a:spcPts val="2000"/>
              </a:lnSpc>
              <a:spcAft>
                <a:spcPts val="300"/>
              </a:spcAft>
              <a:buClr>
                <a:schemeClr val="tx1"/>
              </a:buClr>
              <a:buNone/>
              <a:tabLst/>
              <a:defRPr sz="1400"/>
            </a:lvl2pPr>
            <a:lvl3pPr marL="6350" indent="0">
              <a:lnSpc>
                <a:spcPts val="2000"/>
              </a:lnSpc>
              <a:spcAft>
                <a:spcPts val="300"/>
              </a:spcAft>
              <a:buClr>
                <a:schemeClr val="tx1"/>
              </a:buClr>
              <a:buNone/>
              <a:tabLst/>
              <a:defRPr sz="1400"/>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19" name="Text Placeholder 11">
            <a:extLst>
              <a:ext uri="{FF2B5EF4-FFF2-40B4-BE49-F238E27FC236}">
                <a16:creationId xmlns:a16="http://schemas.microsoft.com/office/drawing/2014/main" id="{2C2A7BC0-B625-7587-5DEF-4B65AE627638}"/>
              </a:ext>
            </a:extLst>
          </p:cNvPr>
          <p:cNvSpPr>
            <a:spLocks noGrp="1"/>
          </p:cNvSpPr>
          <p:nvPr>
            <p:ph type="body" sz="quarter" idx="36" hasCustomPrompt="1"/>
          </p:nvPr>
        </p:nvSpPr>
        <p:spPr>
          <a:xfrm>
            <a:off x="7315462" y="4596862"/>
            <a:ext cx="1721402" cy="519291"/>
          </a:xfrm>
        </p:spPr>
        <p:txBody>
          <a:bodyPr/>
          <a:lstStyle>
            <a:lvl1pPr marL="6350" indent="0">
              <a:lnSpc>
                <a:spcPts val="2000"/>
              </a:lnSpc>
              <a:buClr>
                <a:schemeClr val="tx1"/>
              </a:buClr>
              <a:buFont typeface="Arial" panose="020B0604020202020204" pitchFamily="34" charset="0"/>
              <a:buNone/>
              <a:tabLst/>
              <a:defRPr sz="1400"/>
            </a:lvl1pPr>
            <a:lvl2pPr marL="6350" indent="0">
              <a:lnSpc>
                <a:spcPts val="2000"/>
              </a:lnSpc>
              <a:buClr>
                <a:schemeClr val="tx1"/>
              </a:buClr>
              <a:buNone/>
              <a:tabLst/>
              <a:defRPr sz="1400"/>
            </a:lvl2pPr>
            <a:lvl3pPr marL="6350" indent="0">
              <a:lnSpc>
                <a:spcPts val="2000"/>
              </a:lnSpc>
              <a:buClr>
                <a:schemeClr val="tx1"/>
              </a:buClr>
              <a:buNone/>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0" name="Text Placeholder 11">
            <a:extLst>
              <a:ext uri="{FF2B5EF4-FFF2-40B4-BE49-F238E27FC236}">
                <a16:creationId xmlns:a16="http://schemas.microsoft.com/office/drawing/2014/main" id="{4764D39D-BAC2-2E27-C5F1-EFFC95FB9E12}"/>
              </a:ext>
            </a:extLst>
          </p:cNvPr>
          <p:cNvSpPr>
            <a:spLocks noGrp="1"/>
          </p:cNvSpPr>
          <p:nvPr>
            <p:ph type="body" sz="quarter" idx="39" hasCustomPrompt="1"/>
          </p:nvPr>
        </p:nvSpPr>
        <p:spPr>
          <a:xfrm>
            <a:off x="5115272" y="4602025"/>
            <a:ext cx="1721402" cy="519291"/>
          </a:xfrm>
        </p:spPr>
        <p:txBody>
          <a:bodyPr/>
          <a:lstStyle>
            <a:lvl1pPr marL="6350" indent="0">
              <a:lnSpc>
                <a:spcPts val="2000"/>
              </a:lnSpc>
              <a:buClr>
                <a:schemeClr val="tx1"/>
              </a:buClr>
              <a:buFont typeface="Arial" panose="020B0604020202020204" pitchFamily="34" charset="0"/>
              <a:buNone/>
              <a:tabLst/>
              <a:defRPr sz="1400"/>
            </a:lvl1pPr>
            <a:lvl2pPr marL="6350" indent="0">
              <a:lnSpc>
                <a:spcPts val="2000"/>
              </a:lnSpc>
              <a:buClr>
                <a:schemeClr val="tx1"/>
              </a:buClr>
              <a:buNone/>
              <a:tabLst/>
              <a:defRPr sz="1400"/>
            </a:lvl2pPr>
            <a:lvl3pPr marL="6350" indent="0">
              <a:lnSpc>
                <a:spcPts val="2000"/>
              </a:lnSpc>
              <a:buClr>
                <a:schemeClr val="tx1"/>
              </a:buClr>
              <a:buNone/>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2" name="Text Placeholder 11">
            <a:extLst>
              <a:ext uri="{FF2B5EF4-FFF2-40B4-BE49-F238E27FC236}">
                <a16:creationId xmlns:a16="http://schemas.microsoft.com/office/drawing/2014/main" id="{ACE5853B-413B-9F87-19B0-5ED3F9E70B29}"/>
              </a:ext>
            </a:extLst>
          </p:cNvPr>
          <p:cNvSpPr>
            <a:spLocks noGrp="1"/>
          </p:cNvSpPr>
          <p:nvPr>
            <p:ph type="body" sz="quarter" idx="42" hasCustomPrompt="1"/>
          </p:nvPr>
        </p:nvSpPr>
        <p:spPr>
          <a:xfrm>
            <a:off x="2915082" y="4602025"/>
            <a:ext cx="1721402" cy="519291"/>
          </a:xfrm>
        </p:spPr>
        <p:txBody>
          <a:bodyPr/>
          <a:lstStyle>
            <a:lvl1pPr marL="6350" indent="0">
              <a:lnSpc>
                <a:spcPts val="2000"/>
              </a:lnSpc>
              <a:buClr>
                <a:schemeClr val="tx1"/>
              </a:buClr>
              <a:buFont typeface="Arial" panose="020B0604020202020204" pitchFamily="34" charset="0"/>
              <a:buNone/>
              <a:tabLst/>
              <a:defRPr sz="1400"/>
            </a:lvl1pPr>
            <a:lvl2pPr marL="6350" indent="0">
              <a:lnSpc>
                <a:spcPts val="2000"/>
              </a:lnSpc>
              <a:buClr>
                <a:schemeClr val="tx1"/>
              </a:buClr>
              <a:buNone/>
              <a:tabLst/>
              <a:defRPr sz="1400"/>
            </a:lvl2pPr>
            <a:lvl3pPr marL="6350" indent="0">
              <a:lnSpc>
                <a:spcPts val="2000"/>
              </a:lnSpc>
              <a:buClr>
                <a:schemeClr val="tx1"/>
              </a:buClr>
              <a:buNone/>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3" name="Text Placeholder 11">
            <a:extLst>
              <a:ext uri="{FF2B5EF4-FFF2-40B4-BE49-F238E27FC236}">
                <a16:creationId xmlns:a16="http://schemas.microsoft.com/office/drawing/2014/main" id="{DBE07B68-39CE-EF51-9367-8429BDCD6671}"/>
              </a:ext>
            </a:extLst>
          </p:cNvPr>
          <p:cNvSpPr>
            <a:spLocks noGrp="1"/>
          </p:cNvSpPr>
          <p:nvPr>
            <p:ph type="body" sz="quarter" idx="46" hasCustomPrompt="1"/>
          </p:nvPr>
        </p:nvSpPr>
        <p:spPr>
          <a:xfrm>
            <a:off x="9481089" y="4612171"/>
            <a:ext cx="1721402" cy="519291"/>
          </a:xfrm>
        </p:spPr>
        <p:txBody>
          <a:bodyPr/>
          <a:lstStyle>
            <a:lvl1pPr marL="6350" indent="0">
              <a:lnSpc>
                <a:spcPts val="2000"/>
              </a:lnSpc>
              <a:buClr>
                <a:schemeClr val="tx1"/>
              </a:buClr>
              <a:buFont typeface="Arial" panose="020B0604020202020204" pitchFamily="34" charset="0"/>
              <a:buNone/>
              <a:tabLst/>
              <a:defRPr sz="1400"/>
            </a:lvl1pPr>
            <a:lvl2pPr marL="6350" indent="0">
              <a:lnSpc>
                <a:spcPts val="2000"/>
              </a:lnSpc>
              <a:buClr>
                <a:schemeClr val="tx1"/>
              </a:buClr>
              <a:buNone/>
              <a:tabLst/>
              <a:defRPr sz="1400"/>
            </a:lvl2pPr>
            <a:lvl3pPr marL="6350" indent="0">
              <a:lnSpc>
                <a:spcPts val="2000"/>
              </a:lnSpc>
              <a:buClr>
                <a:schemeClr val="tx1"/>
              </a:buClr>
              <a:buNone/>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 name="Text Placeholder 3">
            <a:extLst>
              <a:ext uri="{FF2B5EF4-FFF2-40B4-BE49-F238E27FC236}">
                <a16:creationId xmlns:a16="http://schemas.microsoft.com/office/drawing/2014/main" id="{D8A01CEE-2614-E28C-67E5-3F5920DDE510}"/>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119367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line-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B7C52EC4-9FE2-81AE-B1AE-274F3A77686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48" y="6074031"/>
            <a:ext cx="422030" cy="365760"/>
          </a:xfrm>
          <a:prstGeom prst="rect">
            <a:avLst/>
          </a:prstGeom>
        </p:spPr>
      </p:pic>
      <p:sp>
        <p:nvSpPr>
          <p:cNvPr id="2" name="Title 1">
            <a:extLst>
              <a:ext uri="{FF2B5EF4-FFF2-40B4-BE49-F238E27FC236}">
                <a16:creationId xmlns:a16="http://schemas.microsoft.com/office/drawing/2014/main" id="{FBE60A44-B967-1EA9-0E93-FB43B6B13C1D}"/>
              </a:ext>
            </a:extLst>
          </p:cNvPr>
          <p:cNvSpPr>
            <a:spLocks noGrp="1"/>
          </p:cNvSpPr>
          <p:nvPr>
            <p:ph type="title"/>
          </p:nvPr>
        </p:nvSpPr>
        <p:spPr/>
        <p:txBody>
          <a:bodyPr/>
          <a:lstStyle/>
          <a:p>
            <a:r>
              <a:rPr lang="en-US"/>
              <a:t>Click to edit Master title style</a:t>
            </a:r>
          </a:p>
        </p:txBody>
      </p:sp>
      <p:sp>
        <p:nvSpPr>
          <p:cNvPr id="11" name="Text Placeholder 3">
            <a:extLst>
              <a:ext uri="{FF2B5EF4-FFF2-40B4-BE49-F238E27FC236}">
                <a16:creationId xmlns:a16="http://schemas.microsoft.com/office/drawing/2014/main" id="{78B94672-03F1-8A10-0DD7-062F08794A7F}"/>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6" name="Table Placeholder 5">
            <a:extLst>
              <a:ext uri="{FF2B5EF4-FFF2-40B4-BE49-F238E27FC236}">
                <a16:creationId xmlns:a16="http://schemas.microsoft.com/office/drawing/2014/main" id="{ED7716AB-1A66-A1ED-B35B-967DAEA686AD}"/>
              </a:ext>
            </a:extLst>
          </p:cNvPr>
          <p:cNvSpPr>
            <a:spLocks noGrp="1"/>
          </p:cNvSpPr>
          <p:nvPr>
            <p:ph type="tbl" sz="quarter" idx="13" hasCustomPrompt="1"/>
          </p:nvPr>
        </p:nvSpPr>
        <p:spPr>
          <a:xfrm>
            <a:off x="460248" y="1878354"/>
            <a:ext cx="11322707" cy="3689350"/>
          </a:xfrm>
        </p:spPr>
        <p:txBody>
          <a:bodyPr/>
          <a:lstStyle>
            <a:lvl1pPr marL="231775" indent="-231775">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p:txBody>
      </p:sp>
    </p:spTree>
    <p:extLst>
      <p:ext uri="{BB962C8B-B14F-4D97-AF65-F5344CB8AC3E}">
        <p14:creationId xmlns:p14="http://schemas.microsoft.com/office/powerpoint/2010/main" val="39383030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587698"/>
            <a:ext cx="1741277" cy="1741277"/>
          </a:xfrm>
          <a:prstGeom prst="ellipse">
            <a:avLst/>
          </a:prstGeom>
        </p:spPr>
        <p:txBody>
          <a:bodyPr/>
          <a:lstStyle>
            <a:lvl1pPr marL="0" indent="0">
              <a:buNone/>
              <a:defRPr/>
            </a:lvl1pPr>
          </a:lstStyle>
          <a:p>
            <a:endParaRPr lang="en-US" dirty="0"/>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80898" y="1587698"/>
            <a:ext cx="1741277" cy="1741277"/>
          </a:xfrm>
          <a:prstGeom prst="ellipse">
            <a:avLst/>
          </a:prstGeom>
        </p:spPr>
        <p:txBody>
          <a:bodyPr/>
          <a:lstStyle>
            <a:lvl1pPr marL="0" indent="0">
              <a:buNone/>
              <a:defRPr/>
            </a:lvl1pPr>
          </a:lstStyle>
          <a:p>
            <a:endParaRPr lang="en-US" dirty="0"/>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095397" y="1587698"/>
            <a:ext cx="1741277" cy="1741277"/>
          </a:xfrm>
          <a:prstGeom prst="ellipse">
            <a:avLst/>
          </a:prstGeom>
        </p:spPr>
        <p:txBody>
          <a:bodyPr/>
          <a:lstStyle>
            <a:lvl1pPr marL="0" indent="0">
              <a:buNone/>
              <a:defRPr/>
            </a:lvl1pPr>
          </a:lstStyle>
          <a:p>
            <a:endParaRPr lang="en-US" dirty="0"/>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9896" y="1587698"/>
            <a:ext cx="1741277" cy="1741277"/>
          </a:xfrm>
          <a:prstGeom prst="ellipse">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66401" y="1587698"/>
            <a:ext cx="1741277" cy="1741277"/>
          </a:xfrm>
          <a:prstGeom prst="ellipse">
            <a:avLst/>
          </a:prstGeom>
        </p:spPr>
        <p:txBody>
          <a:bodyPr/>
          <a:lstStyle>
            <a:lvl1pPr marL="0" indent="0">
              <a:buNone/>
              <a:defRPr/>
            </a:lvl1pPr>
          </a:lstStyle>
          <a:p>
            <a:endParaRPr lang="en-US" dirty="0"/>
          </a:p>
        </p:txBody>
      </p:sp>
      <p:sp>
        <p:nvSpPr>
          <p:cNvPr id="18" name="Text Placeholder 11">
            <a:extLst>
              <a:ext uri="{FF2B5EF4-FFF2-40B4-BE49-F238E27FC236}">
                <a16:creationId xmlns:a16="http://schemas.microsoft.com/office/drawing/2014/main" id="{7C711B79-9582-4B8F-39AB-2DE3A5BE7B94}"/>
              </a:ext>
            </a:extLst>
          </p:cNvPr>
          <p:cNvSpPr>
            <a:spLocks noGrp="1"/>
          </p:cNvSpPr>
          <p:nvPr>
            <p:ph type="body" sz="quarter" idx="32" hasCustomPrompt="1"/>
          </p:nvPr>
        </p:nvSpPr>
        <p:spPr>
          <a:xfrm>
            <a:off x="714893" y="3608000"/>
            <a:ext cx="1721402" cy="519291"/>
          </a:xfrm>
        </p:spPr>
        <p:txBody>
          <a:bodyPr/>
          <a:lstStyle>
            <a:lvl1pPr marL="234950" indent="-228600">
              <a:lnSpc>
                <a:spcPts val="2000"/>
              </a:lnSpc>
              <a:spcAft>
                <a:spcPts val="300"/>
              </a:spcAft>
              <a:buClr>
                <a:schemeClr val="tx1"/>
              </a:buClr>
              <a:buFont typeface="Arial" panose="020B0604020202020204" pitchFamily="34" charset="0"/>
              <a:buChar char="•"/>
              <a:tabLst/>
              <a:defRPr sz="1400"/>
            </a:lvl1pPr>
            <a:lvl2pPr marL="233363" indent="-227013">
              <a:lnSpc>
                <a:spcPts val="2000"/>
              </a:lnSpc>
              <a:spcAft>
                <a:spcPts val="300"/>
              </a:spcAft>
              <a:buClr>
                <a:schemeClr val="tx1"/>
              </a:buClr>
              <a:tabLst/>
              <a:defRPr sz="1400"/>
            </a:lvl2pPr>
            <a:lvl3pPr marL="233363" indent="-227013">
              <a:lnSpc>
                <a:spcPts val="2000"/>
              </a:lnSpc>
              <a:spcAft>
                <a:spcPts val="300"/>
              </a:spcAft>
              <a:buClr>
                <a:schemeClr val="tx1"/>
              </a:buClr>
              <a:tabLst/>
              <a:defRPr sz="1400"/>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19" name="Text Placeholder 11">
            <a:extLst>
              <a:ext uri="{FF2B5EF4-FFF2-40B4-BE49-F238E27FC236}">
                <a16:creationId xmlns:a16="http://schemas.microsoft.com/office/drawing/2014/main" id="{2C2A7BC0-B625-7587-5DEF-4B65AE627638}"/>
              </a:ext>
            </a:extLst>
          </p:cNvPr>
          <p:cNvSpPr>
            <a:spLocks noGrp="1"/>
          </p:cNvSpPr>
          <p:nvPr>
            <p:ph type="body" sz="quarter" idx="36" hasCustomPrompt="1"/>
          </p:nvPr>
        </p:nvSpPr>
        <p:spPr>
          <a:xfrm>
            <a:off x="7315462" y="3616116"/>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0" name="Text Placeholder 11">
            <a:extLst>
              <a:ext uri="{FF2B5EF4-FFF2-40B4-BE49-F238E27FC236}">
                <a16:creationId xmlns:a16="http://schemas.microsoft.com/office/drawing/2014/main" id="{4764D39D-BAC2-2E27-C5F1-EFFC95FB9E12}"/>
              </a:ext>
            </a:extLst>
          </p:cNvPr>
          <p:cNvSpPr>
            <a:spLocks noGrp="1"/>
          </p:cNvSpPr>
          <p:nvPr>
            <p:ph type="body" sz="quarter" idx="39" hasCustomPrompt="1"/>
          </p:nvPr>
        </p:nvSpPr>
        <p:spPr>
          <a:xfrm>
            <a:off x="5115272" y="3621279"/>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2" name="Text Placeholder 11">
            <a:extLst>
              <a:ext uri="{FF2B5EF4-FFF2-40B4-BE49-F238E27FC236}">
                <a16:creationId xmlns:a16="http://schemas.microsoft.com/office/drawing/2014/main" id="{ACE5853B-413B-9F87-19B0-5ED3F9E70B29}"/>
              </a:ext>
            </a:extLst>
          </p:cNvPr>
          <p:cNvSpPr>
            <a:spLocks noGrp="1"/>
          </p:cNvSpPr>
          <p:nvPr>
            <p:ph type="body" sz="quarter" idx="42" hasCustomPrompt="1"/>
          </p:nvPr>
        </p:nvSpPr>
        <p:spPr>
          <a:xfrm>
            <a:off x="2915082" y="3621279"/>
            <a:ext cx="1721402" cy="519291"/>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3" name="Text Placeholder 11">
            <a:extLst>
              <a:ext uri="{FF2B5EF4-FFF2-40B4-BE49-F238E27FC236}">
                <a16:creationId xmlns:a16="http://schemas.microsoft.com/office/drawing/2014/main" id="{DBE07B68-39CE-EF51-9367-8429BDCD6671}"/>
              </a:ext>
            </a:extLst>
          </p:cNvPr>
          <p:cNvSpPr>
            <a:spLocks noGrp="1"/>
          </p:cNvSpPr>
          <p:nvPr>
            <p:ph type="body" sz="quarter" idx="46" hasCustomPrompt="1"/>
          </p:nvPr>
        </p:nvSpPr>
        <p:spPr>
          <a:xfrm>
            <a:off x="9486276" y="3621280"/>
            <a:ext cx="1721402" cy="1447340"/>
          </a:xfrm>
        </p:spPr>
        <p:txBody>
          <a:bodyPr/>
          <a:lstStyle>
            <a:lvl1pPr marL="233363" indent="-227013">
              <a:lnSpc>
                <a:spcPts val="2000"/>
              </a:lnSpc>
              <a:buClr>
                <a:schemeClr val="tx1"/>
              </a:buClr>
              <a:buFont typeface="Arial" panose="020B0604020202020204" pitchFamily="34" charset="0"/>
              <a:buChar char="•"/>
              <a:tabLst/>
              <a:defRPr sz="1400"/>
            </a:lvl1pPr>
            <a:lvl2pPr marL="233363" indent="-227013">
              <a:lnSpc>
                <a:spcPts val="2000"/>
              </a:lnSpc>
              <a:buClr>
                <a:schemeClr val="tx1"/>
              </a:buClr>
              <a:tabLst/>
              <a:defRPr sz="1400"/>
            </a:lvl2pPr>
            <a:lvl3pPr marL="233363" indent="-227013">
              <a:lnSpc>
                <a:spcPts val="2000"/>
              </a:lnSpc>
              <a:buClr>
                <a:schemeClr val="tx1"/>
              </a:buClr>
              <a:tabLst/>
              <a:defRPr sz="1400"/>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31794570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1_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2277015"/>
            <a:ext cx="1741277" cy="1741277"/>
          </a:xfrm>
          <a:prstGeom prst="ellipse">
            <a:avLst/>
          </a:prstGeom>
        </p:spPr>
        <p:txBody>
          <a:bodyPr/>
          <a:lstStyle>
            <a:lvl1pPr marL="0" indent="0">
              <a:buNone/>
              <a:defRPr/>
            </a:lvl1pPr>
          </a:lstStyle>
          <a:p>
            <a:endParaRPr lang="en-US" dirty="0"/>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739083" y="4256131"/>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354758" y="2277015"/>
            <a:ext cx="1741277" cy="1741277"/>
          </a:xfrm>
          <a:prstGeom prst="ellipse">
            <a:avLst/>
          </a:prstGeom>
        </p:spPr>
        <p:txBody>
          <a:bodyPr/>
          <a:lstStyle>
            <a:lvl1pPr marL="0" indent="0">
              <a:buNone/>
              <a:defRPr/>
            </a:lvl1pPr>
          </a:lstStyle>
          <a:p>
            <a:endParaRPr lang="en-US" dirty="0"/>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7384135" y="4305268"/>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144637" y="2277015"/>
            <a:ext cx="1741277" cy="1741277"/>
          </a:xfrm>
          <a:prstGeom prst="ellipse">
            <a:avLst/>
          </a:prstGeom>
        </p:spPr>
        <p:txBody>
          <a:bodyPr/>
          <a:lstStyle>
            <a:lvl1pPr marL="0" indent="0">
              <a:buNone/>
              <a:defRPr/>
            </a:lvl1pPr>
          </a:lstStyle>
          <a:p>
            <a:endParaRPr lang="en-US" dirty="0"/>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142049" y="4305268"/>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34516" y="2277015"/>
            <a:ext cx="1741277" cy="1741277"/>
          </a:xfrm>
          <a:prstGeom prst="ellipse">
            <a:avLst/>
          </a:prstGeom>
        </p:spPr>
        <p:txBody>
          <a:bodyPr/>
          <a:lstStyle>
            <a:lvl1pPr marL="0" indent="0">
              <a:buNone/>
              <a:defRPr/>
            </a:lvl1pPr>
          </a:lstStyle>
          <a:p>
            <a:endParaRPr lang="en-US" dirty="0"/>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2944238" y="4266632"/>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564877" y="2277015"/>
            <a:ext cx="1741277" cy="1741277"/>
          </a:xfrm>
          <a:prstGeom prst="ellipse">
            <a:avLst/>
          </a:prstGeom>
        </p:spPr>
        <p:txBody>
          <a:bodyPr/>
          <a:lstStyle>
            <a:lvl1pPr marL="0" indent="0">
              <a:buNone/>
              <a:defRPr/>
            </a:lvl1pPr>
          </a:lstStyle>
          <a:p>
            <a:endParaRPr lang="en-US" dirty="0"/>
          </a:p>
        </p:txBody>
      </p:sp>
      <p:sp>
        <p:nvSpPr>
          <p:cNvPr id="17" name="Text Placeholder 11">
            <a:extLst>
              <a:ext uri="{FF2B5EF4-FFF2-40B4-BE49-F238E27FC236}">
                <a16:creationId xmlns:a16="http://schemas.microsoft.com/office/drawing/2014/main" id="{C8AD0307-C9FF-5B01-92FC-5F9B5B78B673}"/>
              </a:ext>
            </a:extLst>
          </p:cNvPr>
          <p:cNvSpPr>
            <a:spLocks noGrp="1"/>
          </p:cNvSpPr>
          <p:nvPr>
            <p:ph type="body" sz="quarter" idx="45" hasCustomPrompt="1"/>
          </p:nvPr>
        </p:nvSpPr>
        <p:spPr>
          <a:xfrm>
            <a:off x="9579565" y="4305268"/>
            <a:ext cx="1711900" cy="364666"/>
          </a:xfrm>
        </p:spPr>
        <p:txBody>
          <a:bodyPr anchor="ctr"/>
          <a:lstStyle>
            <a:lvl1pPr marL="6350" indent="0" algn="ctr">
              <a:lnSpc>
                <a:spcPts val="158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Tree>
    <p:extLst>
      <p:ext uri="{BB962C8B-B14F-4D97-AF65-F5344CB8AC3E}">
        <p14:creationId xmlns:p14="http://schemas.microsoft.com/office/powerpoint/2010/main" val="36349140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ab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1367693"/>
            <a:ext cx="12324228" cy="4004407"/>
          </a:xfrm>
          <a:prstGeom prst="roundRect">
            <a:avLst>
              <a:gd name="adj" fmla="val 51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AB7CF2-440B-9389-F12D-102E54786191}"/>
              </a:ext>
            </a:extLst>
          </p:cNvPr>
          <p:cNvSpPr>
            <a:spLocks noGrp="1"/>
          </p:cNvSpPr>
          <p:nvPr>
            <p:ph type="title"/>
          </p:nvPr>
        </p:nvSpPr>
        <p:spPr/>
        <p:txBody>
          <a:bodyPr/>
          <a:lstStyle/>
          <a:p>
            <a:r>
              <a:rPr lang="en-US"/>
              <a:t>Click to edit Master title style</a:t>
            </a:r>
          </a:p>
        </p:txBody>
      </p:sp>
      <p:sp>
        <p:nvSpPr>
          <p:cNvPr id="9" name="Text Placeholder 4">
            <a:extLst>
              <a:ext uri="{FF2B5EF4-FFF2-40B4-BE49-F238E27FC236}">
                <a16:creationId xmlns:a16="http://schemas.microsoft.com/office/drawing/2014/main" id="{FDD9A894-353C-C7A4-6C0A-1E0FB13B09C6}"/>
              </a:ext>
            </a:extLst>
          </p:cNvPr>
          <p:cNvSpPr>
            <a:spLocks noGrp="1"/>
          </p:cNvSpPr>
          <p:nvPr>
            <p:ph type="body" sz="quarter" idx="13"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39249294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9_Tab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274320"/>
            <a:ext cx="12324228" cy="5654041"/>
          </a:xfrm>
          <a:prstGeom prst="roundRect">
            <a:avLst>
              <a:gd name="adj" fmla="val 51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35527761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3_Tab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1723869"/>
            <a:ext cx="12324228" cy="3648231"/>
          </a:xfrm>
          <a:prstGeom prst="roundRect">
            <a:avLst>
              <a:gd name="adj" fmla="val 51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AB7CF2-440B-9389-F12D-102E54786191}"/>
              </a:ext>
            </a:extLst>
          </p:cNvPr>
          <p:cNvSpPr>
            <a:spLocks noGrp="1"/>
          </p:cNvSpPr>
          <p:nvPr>
            <p:ph type="title"/>
          </p:nvPr>
        </p:nvSpPr>
        <p:spPr/>
        <p:txBody>
          <a:bodyPr/>
          <a:lstStyle/>
          <a:p>
            <a:r>
              <a:rPr lang="en-US"/>
              <a:t>Click to edit Master title style</a:t>
            </a:r>
          </a:p>
        </p:txBody>
      </p:sp>
      <p:sp>
        <p:nvSpPr>
          <p:cNvPr id="9" name="Text Placeholder 4">
            <a:extLst>
              <a:ext uri="{FF2B5EF4-FFF2-40B4-BE49-F238E27FC236}">
                <a16:creationId xmlns:a16="http://schemas.microsoft.com/office/drawing/2014/main" id="{FDD9A894-353C-C7A4-6C0A-1E0FB13B09C6}"/>
              </a:ext>
            </a:extLst>
          </p:cNvPr>
          <p:cNvSpPr>
            <a:spLocks noGrp="1"/>
          </p:cNvSpPr>
          <p:nvPr>
            <p:ph type="body" sz="quarter" idx="13"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4" name="Picture Placeholder 3">
            <a:extLst>
              <a:ext uri="{FF2B5EF4-FFF2-40B4-BE49-F238E27FC236}">
                <a16:creationId xmlns:a16="http://schemas.microsoft.com/office/drawing/2014/main" id="{FDDC9643-04E2-C909-ACAB-9531407F0350}"/>
              </a:ext>
            </a:extLst>
          </p:cNvPr>
          <p:cNvSpPr>
            <a:spLocks noGrp="1"/>
          </p:cNvSpPr>
          <p:nvPr>
            <p:ph type="pic" sz="quarter" idx="14" hasCustomPrompt="1"/>
          </p:nvPr>
        </p:nvSpPr>
        <p:spPr>
          <a:xfrm>
            <a:off x="989924" y="2281203"/>
            <a:ext cx="1903413" cy="1903412"/>
          </a:xfrm>
          <a:prstGeom prst="ellipse">
            <a:avLst/>
          </a:prstGeom>
          <a:solidFill>
            <a:schemeClr val="bg1"/>
          </a:solidFill>
        </p:spPr>
        <p:txBody>
          <a:bodyPr/>
          <a:lstStyle>
            <a:lvl1pPr>
              <a:defRPr/>
            </a:lvl1pPr>
          </a:lstStyle>
          <a:p>
            <a:r>
              <a:rPr lang="en-US" dirty="0"/>
              <a:t>Illustration</a:t>
            </a:r>
          </a:p>
        </p:txBody>
      </p:sp>
      <p:sp>
        <p:nvSpPr>
          <p:cNvPr id="10" name="Picture Placeholder 3">
            <a:extLst>
              <a:ext uri="{FF2B5EF4-FFF2-40B4-BE49-F238E27FC236}">
                <a16:creationId xmlns:a16="http://schemas.microsoft.com/office/drawing/2014/main" id="{36849F86-E3F5-00CA-E424-61841C03AB5C}"/>
              </a:ext>
            </a:extLst>
          </p:cNvPr>
          <p:cNvSpPr>
            <a:spLocks noGrp="1"/>
          </p:cNvSpPr>
          <p:nvPr>
            <p:ph type="pic" sz="quarter" idx="15" hasCustomPrompt="1"/>
          </p:nvPr>
        </p:nvSpPr>
        <p:spPr>
          <a:xfrm>
            <a:off x="3659570" y="2281203"/>
            <a:ext cx="1903413" cy="1903412"/>
          </a:xfrm>
          <a:prstGeom prst="ellipse">
            <a:avLst/>
          </a:prstGeom>
          <a:solidFill>
            <a:schemeClr val="bg1"/>
          </a:solidFill>
        </p:spPr>
        <p:txBody>
          <a:bodyPr/>
          <a:lstStyle/>
          <a:p>
            <a:r>
              <a:rPr lang="en-US" dirty="0"/>
              <a:t>Illustration</a:t>
            </a:r>
          </a:p>
        </p:txBody>
      </p:sp>
      <p:sp>
        <p:nvSpPr>
          <p:cNvPr id="11" name="Picture Placeholder 3">
            <a:extLst>
              <a:ext uri="{FF2B5EF4-FFF2-40B4-BE49-F238E27FC236}">
                <a16:creationId xmlns:a16="http://schemas.microsoft.com/office/drawing/2014/main" id="{50E1E2CA-F4E2-22C3-50B1-17B8FE043C40}"/>
              </a:ext>
            </a:extLst>
          </p:cNvPr>
          <p:cNvSpPr>
            <a:spLocks noGrp="1"/>
          </p:cNvSpPr>
          <p:nvPr>
            <p:ph type="pic" sz="quarter" idx="16" hasCustomPrompt="1"/>
          </p:nvPr>
        </p:nvSpPr>
        <p:spPr>
          <a:xfrm>
            <a:off x="6329216" y="2281203"/>
            <a:ext cx="1903413" cy="1903412"/>
          </a:xfrm>
          <a:prstGeom prst="ellipse">
            <a:avLst/>
          </a:prstGeom>
          <a:solidFill>
            <a:schemeClr val="bg1"/>
          </a:solidFill>
        </p:spPr>
        <p:txBody>
          <a:bodyPr/>
          <a:lstStyle/>
          <a:p>
            <a:r>
              <a:rPr lang="en-US" dirty="0"/>
              <a:t>Illustration</a:t>
            </a:r>
          </a:p>
        </p:txBody>
      </p:sp>
      <p:sp>
        <p:nvSpPr>
          <p:cNvPr id="12" name="Picture Placeholder 3">
            <a:extLst>
              <a:ext uri="{FF2B5EF4-FFF2-40B4-BE49-F238E27FC236}">
                <a16:creationId xmlns:a16="http://schemas.microsoft.com/office/drawing/2014/main" id="{E7F9BA49-94B4-0D6C-ACAC-ED77D225B183}"/>
              </a:ext>
            </a:extLst>
          </p:cNvPr>
          <p:cNvSpPr>
            <a:spLocks noGrp="1"/>
          </p:cNvSpPr>
          <p:nvPr>
            <p:ph type="pic" sz="quarter" idx="17" hasCustomPrompt="1"/>
          </p:nvPr>
        </p:nvSpPr>
        <p:spPr>
          <a:xfrm>
            <a:off x="8998861" y="2281203"/>
            <a:ext cx="1903413" cy="1903412"/>
          </a:xfrm>
          <a:prstGeom prst="ellipse">
            <a:avLst/>
          </a:prstGeom>
          <a:solidFill>
            <a:schemeClr val="bg1"/>
          </a:solidFill>
        </p:spPr>
        <p:txBody>
          <a:bodyPr/>
          <a:lstStyle/>
          <a:p>
            <a:r>
              <a:rPr lang="en-US" dirty="0"/>
              <a:t>Illustration</a:t>
            </a:r>
          </a:p>
        </p:txBody>
      </p:sp>
      <p:sp>
        <p:nvSpPr>
          <p:cNvPr id="15" name="Text Placeholder 11">
            <a:extLst>
              <a:ext uri="{FF2B5EF4-FFF2-40B4-BE49-F238E27FC236}">
                <a16:creationId xmlns:a16="http://schemas.microsoft.com/office/drawing/2014/main" id="{040AB49E-918A-3538-2828-2E4894E3B917}"/>
              </a:ext>
            </a:extLst>
          </p:cNvPr>
          <p:cNvSpPr>
            <a:spLocks noGrp="1"/>
          </p:cNvSpPr>
          <p:nvPr>
            <p:ph type="body" sz="quarter" idx="33" hasCustomPrompt="1"/>
          </p:nvPr>
        </p:nvSpPr>
        <p:spPr>
          <a:xfrm>
            <a:off x="989924" y="4438464"/>
            <a:ext cx="1983788" cy="364666"/>
          </a:xfrm>
        </p:spPr>
        <p:txBody>
          <a:bodyPr anchor="t" anchorCtr="0"/>
          <a:lstStyle>
            <a:lvl1pPr marL="6350" indent="0" algn="ctr">
              <a:lnSpc>
                <a:spcPts val="158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6" name="Text Placeholder 11">
            <a:extLst>
              <a:ext uri="{FF2B5EF4-FFF2-40B4-BE49-F238E27FC236}">
                <a16:creationId xmlns:a16="http://schemas.microsoft.com/office/drawing/2014/main" id="{DFF4D51C-3459-67BD-7EEA-F507577F29A5}"/>
              </a:ext>
            </a:extLst>
          </p:cNvPr>
          <p:cNvSpPr>
            <a:spLocks noGrp="1"/>
          </p:cNvSpPr>
          <p:nvPr>
            <p:ph type="body" sz="quarter" idx="37" hasCustomPrompt="1"/>
          </p:nvPr>
        </p:nvSpPr>
        <p:spPr>
          <a:xfrm>
            <a:off x="8998862" y="4519144"/>
            <a:ext cx="1903412" cy="364666"/>
          </a:xfrm>
        </p:spPr>
        <p:txBody>
          <a:bodyPr anchor="t" anchorCtr="0"/>
          <a:lstStyle>
            <a:lvl1pPr marL="6350" indent="0" algn="ctr">
              <a:lnSpc>
                <a:spcPts val="158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7" name="Text Placeholder 11">
            <a:extLst>
              <a:ext uri="{FF2B5EF4-FFF2-40B4-BE49-F238E27FC236}">
                <a16:creationId xmlns:a16="http://schemas.microsoft.com/office/drawing/2014/main" id="{9694DCA1-EBA3-3266-8604-D1773D9E5A31}"/>
              </a:ext>
            </a:extLst>
          </p:cNvPr>
          <p:cNvSpPr>
            <a:spLocks noGrp="1"/>
          </p:cNvSpPr>
          <p:nvPr>
            <p:ph type="body" sz="quarter" idx="40" hasCustomPrompt="1"/>
          </p:nvPr>
        </p:nvSpPr>
        <p:spPr>
          <a:xfrm>
            <a:off x="6324090" y="4487601"/>
            <a:ext cx="1999166" cy="364666"/>
          </a:xfrm>
        </p:spPr>
        <p:txBody>
          <a:bodyPr anchor="t" anchorCtr="0"/>
          <a:lstStyle>
            <a:lvl1pPr marL="6350" indent="0" algn="ctr">
              <a:lnSpc>
                <a:spcPts val="158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8" name="Text Placeholder 11">
            <a:extLst>
              <a:ext uri="{FF2B5EF4-FFF2-40B4-BE49-F238E27FC236}">
                <a16:creationId xmlns:a16="http://schemas.microsoft.com/office/drawing/2014/main" id="{9A03FFED-4DBA-8BED-63B4-47715C6287D3}"/>
              </a:ext>
            </a:extLst>
          </p:cNvPr>
          <p:cNvSpPr>
            <a:spLocks noGrp="1"/>
          </p:cNvSpPr>
          <p:nvPr>
            <p:ph type="body" sz="quarter" idx="43" hasCustomPrompt="1"/>
          </p:nvPr>
        </p:nvSpPr>
        <p:spPr>
          <a:xfrm>
            <a:off x="3659570" y="4448965"/>
            <a:ext cx="1903413" cy="364666"/>
          </a:xfrm>
        </p:spPr>
        <p:txBody>
          <a:bodyPr anchor="t" anchorCtr="0"/>
          <a:lstStyle>
            <a:lvl1pPr marL="6350" indent="0" algn="ctr">
              <a:lnSpc>
                <a:spcPts val="158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 name="Text Placeholder 3">
            <a:extLst>
              <a:ext uri="{FF2B5EF4-FFF2-40B4-BE49-F238E27FC236}">
                <a16:creationId xmlns:a16="http://schemas.microsoft.com/office/drawing/2014/main" id="{94ECC751-B10C-B6F7-9B07-BAD525075D3C}"/>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26722416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3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flipH="1">
            <a:off x="7180284" y="914400"/>
            <a:ext cx="4287185" cy="4957857"/>
          </a:xfrm>
          <a:prstGeom prst="roundRect">
            <a:avLst>
              <a:gd name="adj" fmla="val 542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200" y="2619375"/>
            <a:ext cx="6483242" cy="2752726"/>
          </a:xfrm>
        </p:spPr>
        <p:txBody>
          <a:bodyPr/>
          <a:lstStyle>
            <a:lvl1pPr marL="0" indent="0">
              <a:lnSpc>
                <a:spcPct val="120000"/>
              </a:lnSpc>
              <a:buFont typeface="Arial" panose="020B0604020202020204" pitchFamily="34" charset="0"/>
              <a:buNone/>
              <a:tabLst/>
              <a:defRPr sz="18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02959D4-062B-29A9-0C65-471516530826}"/>
              </a:ext>
            </a:extLst>
          </p:cNvPr>
          <p:cNvSpPr>
            <a:spLocks noGrp="1"/>
          </p:cNvSpPr>
          <p:nvPr>
            <p:ph type="title"/>
          </p:nvPr>
        </p:nvSpPr>
        <p:spPr>
          <a:xfrm>
            <a:off x="457200" y="1554480"/>
            <a:ext cx="6483246" cy="498681"/>
          </a:xfrm>
        </p:spPr>
        <p:txBody>
          <a:bodyPr/>
          <a:lstStyle/>
          <a:p>
            <a:r>
              <a:rPr lang="en-US" dirty="0"/>
              <a:t>Click to edit Master title style</a:t>
            </a:r>
          </a:p>
        </p:txBody>
      </p:sp>
      <p:sp>
        <p:nvSpPr>
          <p:cNvPr id="16" name="Text Placeholder 8">
            <a:extLst>
              <a:ext uri="{FF2B5EF4-FFF2-40B4-BE49-F238E27FC236}">
                <a16:creationId xmlns:a16="http://schemas.microsoft.com/office/drawing/2014/main" id="{6CE01EA2-5BCC-28A6-BBCF-F030D144F82D}"/>
              </a:ext>
            </a:extLst>
          </p:cNvPr>
          <p:cNvSpPr>
            <a:spLocks noGrp="1"/>
          </p:cNvSpPr>
          <p:nvPr>
            <p:ph type="body" sz="quarter" idx="22"/>
          </p:nvPr>
        </p:nvSpPr>
        <p:spPr>
          <a:xfrm>
            <a:off x="457200" y="2053162"/>
            <a:ext cx="6483243" cy="451914"/>
          </a:xfrm>
        </p:spPr>
        <p:txBody>
          <a:bodyPr/>
          <a:lstStyle>
            <a:lvl1pPr marL="0" indent="0">
              <a:buNone/>
              <a:defRPr>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dirty="0"/>
              <a:t>Click to edit Master text styles</a:t>
            </a:r>
          </a:p>
        </p:txBody>
      </p:sp>
      <p:sp>
        <p:nvSpPr>
          <p:cNvPr id="11" name="Text Placeholder 4">
            <a:extLst>
              <a:ext uri="{FF2B5EF4-FFF2-40B4-BE49-F238E27FC236}">
                <a16:creationId xmlns:a16="http://schemas.microsoft.com/office/drawing/2014/main" id="{2582AF2E-E442-7D83-DE33-838014C34584}"/>
              </a:ext>
            </a:extLst>
          </p:cNvPr>
          <p:cNvSpPr>
            <a:spLocks noGrp="1"/>
          </p:cNvSpPr>
          <p:nvPr>
            <p:ph type="body" sz="quarter" idx="13" hasCustomPrompt="1"/>
          </p:nvPr>
        </p:nvSpPr>
        <p:spPr>
          <a:xfrm>
            <a:off x="457201" y="5610226"/>
            <a:ext cx="6483242" cy="160108"/>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38974245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a:off x="-271304" y="240215"/>
            <a:ext cx="8040754" cy="6377570"/>
          </a:xfrm>
          <a:prstGeom prst="roundRect">
            <a:avLst>
              <a:gd name="adj" fmla="val 38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9" name="Freeform: Shape 9">
            <a:extLst>
              <a:ext uri="{FF2B5EF4-FFF2-40B4-BE49-F238E27FC236}">
                <a16:creationId xmlns:a16="http://schemas.microsoft.com/office/drawing/2014/main" id="{F70B1C43-A60E-3F28-64C2-071719AA7AE7}"/>
              </a:ext>
            </a:extLst>
          </p:cNvPr>
          <p:cNvSpPr/>
          <p:nvPr userDrawn="1"/>
        </p:nvSpPr>
        <p:spPr>
          <a:xfrm>
            <a:off x="7576605"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0" name="Rectangle 19">
            <a:extLst>
              <a:ext uri="{FF2B5EF4-FFF2-40B4-BE49-F238E27FC236}">
                <a16:creationId xmlns:a16="http://schemas.microsoft.com/office/drawing/2014/main" id="{F4CC6C00-35F8-9564-D508-6707A3230DCC}"/>
              </a:ext>
            </a:extLst>
          </p:cNvPr>
          <p:cNvSpPr/>
          <p:nvPr userDrawn="1"/>
        </p:nvSpPr>
        <p:spPr>
          <a:xfrm>
            <a:off x="7188458"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1" name="Rectangle: Rounded Corners 27">
            <a:extLst>
              <a:ext uri="{FF2B5EF4-FFF2-40B4-BE49-F238E27FC236}">
                <a16:creationId xmlns:a16="http://schemas.microsoft.com/office/drawing/2014/main" id="{208C199F-ADE1-E3CC-A9AC-F0DF0EADF31F}"/>
              </a:ext>
            </a:extLst>
          </p:cNvPr>
          <p:cNvSpPr/>
          <p:nvPr userDrawn="1"/>
        </p:nvSpPr>
        <p:spPr>
          <a:xfrm>
            <a:off x="7083684"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2" name="Picture Placeholder 26">
            <a:extLst>
              <a:ext uri="{FF2B5EF4-FFF2-40B4-BE49-F238E27FC236}">
                <a16:creationId xmlns:a16="http://schemas.microsoft.com/office/drawing/2014/main" id="{1D475832-93FD-9ED3-EE21-DC0B98D38E8B}"/>
              </a:ext>
            </a:extLst>
          </p:cNvPr>
          <p:cNvSpPr>
            <a:spLocks noGrp="1"/>
          </p:cNvSpPr>
          <p:nvPr>
            <p:ph type="pic" sz="quarter" idx="25"/>
          </p:nvPr>
        </p:nvSpPr>
        <p:spPr>
          <a:xfrm>
            <a:off x="7083684"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23" name="phone" descr="A picture containing text&#10;&#10;Description automatically generated">
            <a:extLst>
              <a:ext uri="{FF2B5EF4-FFF2-40B4-BE49-F238E27FC236}">
                <a16:creationId xmlns:a16="http://schemas.microsoft.com/office/drawing/2014/main" id="{13104E8C-B675-650E-2279-D535C2A00C3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39731" y="485086"/>
            <a:ext cx="3874008" cy="5998464"/>
          </a:xfrm>
          <a:prstGeom prst="rect">
            <a:avLst/>
          </a:prstGeom>
        </p:spPr>
      </p:pic>
      <p:sp>
        <p:nvSpPr>
          <p:cNvPr id="17" name="Title 1">
            <a:extLst>
              <a:ext uri="{FF2B5EF4-FFF2-40B4-BE49-F238E27FC236}">
                <a16:creationId xmlns:a16="http://schemas.microsoft.com/office/drawing/2014/main" id="{D53F5099-C8BE-A0C6-9CB4-05ED41D617F0}"/>
              </a:ext>
            </a:extLst>
          </p:cNvPr>
          <p:cNvSpPr>
            <a:spLocks noGrp="1"/>
          </p:cNvSpPr>
          <p:nvPr>
            <p:ph type="title"/>
          </p:nvPr>
        </p:nvSpPr>
        <p:spPr>
          <a:xfrm>
            <a:off x="457200" y="1554480"/>
            <a:ext cx="5882531" cy="660743"/>
          </a:xfrm>
        </p:spPr>
        <p:txBody>
          <a:bodyPr/>
          <a:lstStyle>
            <a:lvl1pPr>
              <a:defRPr b="1">
                <a:solidFill>
                  <a:schemeClr val="bg1"/>
                </a:solidFill>
              </a:defRPr>
            </a:lvl1pPr>
          </a:lstStyle>
          <a:p>
            <a:r>
              <a:rPr lang="en-US" dirty="0"/>
              <a:t>Click to edit Master title style</a:t>
            </a:r>
          </a:p>
        </p:txBody>
      </p:sp>
      <p:sp>
        <p:nvSpPr>
          <p:cNvPr id="18" name="Text Placeholder 11">
            <a:extLst>
              <a:ext uri="{FF2B5EF4-FFF2-40B4-BE49-F238E27FC236}">
                <a16:creationId xmlns:a16="http://schemas.microsoft.com/office/drawing/2014/main" id="{677FB359-3502-249D-3EBF-B3EB30C9F8D2}"/>
              </a:ext>
            </a:extLst>
          </p:cNvPr>
          <p:cNvSpPr>
            <a:spLocks noGrp="1"/>
          </p:cNvSpPr>
          <p:nvPr>
            <p:ph type="body" sz="quarter" idx="11" hasCustomPrompt="1"/>
          </p:nvPr>
        </p:nvSpPr>
        <p:spPr>
          <a:xfrm>
            <a:off x="457200" y="2468880"/>
            <a:ext cx="5882531" cy="2834640"/>
          </a:xfrm>
        </p:spPr>
        <p:txBody>
          <a:bodyPr/>
          <a:lstStyle>
            <a:lvl1pPr marL="231775" indent="-231775">
              <a:lnSpc>
                <a:spcPct val="120000"/>
              </a:lnSpc>
              <a:buClr>
                <a:schemeClr val="bg1"/>
              </a:buClr>
              <a:buFont typeface="Arial" panose="020B0604020202020204" pitchFamily="34" charset="0"/>
              <a:buChar char="•"/>
              <a:tabLst/>
              <a:defRPr sz="18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608936FE-C53D-BFAF-7066-572017746382}"/>
              </a:ext>
            </a:extLst>
          </p:cNvPr>
          <p:cNvSpPr>
            <a:spLocks noGrp="1"/>
          </p:cNvSpPr>
          <p:nvPr>
            <p:ph type="body" sz="quarter" idx="13" hasCustomPrompt="1"/>
          </p:nvPr>
        </p:nvSpPr>
        <p:spPr>
          <a:xfrm>
            <a:off x="457200" y="5610226"/>
            <a:ext cx="5864725" cy="160108"/>
          </a:xfrm>
        </p:spPr>
        <p:txBody>
          <a:bodyPr anchor="b" anchorCtr="0"/>
          <a:lstStyle>
            <a:lvl1pPr marL="0" indent="0">
              <a:lnSpc>
                <a:spcPct val="100000"/>
              </a:lnSpc>
              <a:buNone/>
              <a:defRPr sz="900">
                <a:solidFill>
                  <a:schemeClr val="bg1"/>
                </a:solidFill>
              </a:defRPr>
            </a:lvl1pPr>
          </a:lstStyle>
          <a:p>
            <a:pPr lvl="0"/>
            <a:r>
              <a:rPr lang="en-US" dirty="0"/>
              <a:t>Foot note/source copy</a:t>
            </a:r>
          </a:p>
        </p:txBody>
      </p:sp>
    </p:spTree>
    <p:extLst>
      <p:ext uri="{BB962C8B-B14F-4D97-AF65-F5344CB8AC3E}">
        <p14:creationId xmlns:p14="http://schemas.microsoft.com/office/powerpoint/2010/main" val="10038615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a:off x="256032" y="1094424"/>
            <a:ext cx="7892012" cy="4315776"/>
          </a:xfrm>
          <a:prstGeom prst="roundRect">
            <a:avLst>
              <a:gd name="adj" fmla="val 3672"/>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7" name="Freeform: Shape 9">
            <a:extLst>
              <a:ext uri="{FF2B5EF4-FFF2-40B4-BE49-F238E27FC236}">
                <a16:creationId xmlns:a16="http://schemas.microsoft.com/office/drawing/2014/main" id="{7641922C-AF45-BC65-CC99-5B1028615885}"/>
              </a:ext>
            </a:extLst>
          </p:cNvPr>
          <p:cNvSpPr/>
          <p:nvPr userDrawn="1"/>
        </p:nvSpPr>
        <p:spPr>
          <a:xfrm>
            <a:off x="6797672"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9" name="Rectangle 8">
            <a:extLst>
              <a:ext uri="{FF2B5EF4-FFF2-40B4-BE49-F238E27FC236}">
                <a16:creationId xmlns:a16="http://schemas.microsoft.com/office/drawing/2014/main" id="{B9E9893A-6389-F08C-66C2-B384F8116796}"/>
              </a:ext>
            </a:extLst>
          </p:cNvPr>
          <p:cNvSpPr/>
          <p:nvPr userDrawn="1"/>
        </p:nvSpPr>
        <p:spPr>
          <a:xfrm>
            <a:off x="6409525"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13" name="Rectangle: Rounded Corners 27">
            <a:extLst>
              <a:ext uri="{FF2B5EF4-FFF2-40B4-BE49-F238E27FC236}">
                <a16:creationId xmlns:a16="http://schemas.microsoft.com/office/drawing/2014/main" id="{D36A7C56-E065-8DFE-2956-7A502B738508}"/>
              </a:ext>
            </a:extLst>
          </p:cNvPr>
          <p:cNvSpPr/>
          <p:nvPr userDrawn="1"/>
        </p:nvSpPr>
        <p:spPr>
          <a:xfrm>
            <a:off x="6304751"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14" name="Picture Placeholder 26">
            <a:extLst>
              <a:ext uri="{FF2B5EF4-FFF2-40B4-BE49-F238E27FC236}">
                <a16:creationId xmlns:a16="http://schemas.microsoft.com/office/drawing/2014/main" id="{12C47A7B-89B1-2244-FF0B-0EE5E2C18413}"/>
              </a:ext>
            </a:extLst>
          </p:cNvPr>
          <p:cNvSpPr>
            <a:spLocks noGrp="1"/>
          </p:cNvSpPr>
          <p:nvPr>
            <p:ph type="pic" sz="quarter" idx="25"/>
          </p:nvPr>
        </p:nvSpPr>
        <p:spPr>
          <a:xfrm>
            <a:off x="6304751"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15" name="phone" descr="A picture containing text&#10;&#10;Description automatically generated">
            <a:extLst>
              <a:ext uri="{FF2B5EF4-FFF2-40B4-BE49-F238E27FC236}">
                <a16:creationId xmlns:a16="http://schemas.microsoft.com/office/drawing/2014/main" id="{520DE36E-D2D6-F717-FE27-D4E14B15C95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60798" y="485086"/>
            <a:ext cx="3874008" cy="5998464"/>
          </a:xfrm>
          <a:prstGeom prst="rect">
            <a:avLst/>
          </a:prstGeom>
        </p:spPr>
      </p:pic>
      <p:sp>
        <p:nvSpPr>
          <p:cNvPr id="16" name="Freeform: Shape 9">
            <a:extLst>
              <a:ext uri="{FF2B5EF4-FFF2-40B4-BE49-F238E27FC236}">
                <a16:creationId xmlns:a16="http://schemas.microsoft.com/office/drawing/2014/main" id="{583E7142-EC57-7D57-B23A-9F253EEDCB7F}"/>
              </a:ext>
            </a:extLst>
          </p:cNvPr>
          <p:cNvSpPr/>
          <p:nvPr userDrawn="1"/>
        </p:nvSpPr>
        <p:spPr>
          <a:xfrm>
            <a:off x="6797672"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3" name="Freeform: Shape 9">
            <a:extLst>
              <a:ext uri="{FF2B5EF4-FFF2-40B4-BE49-F238E27FC236}">
                <a16:creationId xmlns:a16="http://schemas.microsoft.com/office/drawing/2014/main" id="{D7A31AAE-D41C-3FD5-8DEF-96FFF84A47F9}"/>
              </a:ext>
            </a:extLst>
          </p:cNvPr>
          <p:cNvSpPr/>
          <p:nvPr userDrawn="1"/>
        </p:nvSpPr>
        <p:spPr>
          <a:xfrm>
            <a:off x="9586086"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4" name="Rectangle 23">
            <a:extLst>
              <a:ext uri="{FF2B5EF4-FFF2-40B4-BE49-F238E27FC236}">
                <a16:creationId xmlns:a16="http://schemas.microsoft.com/office/drawing/2014/main" id="{8544F1F8-7328-A0CA-0797-A8B06FCD9F1A}"/>
              </a:ext>
            </a:extLst>
          </p:cNvPr>
          <p:cNvSpPr/>
          <p:nvPr userDrawn="1"/>
        </p:nvSpPr>
        <p:spPr>
          <a:xfrm>
            <a:off x="9197939"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5" name="Rectangle: Rounded Corners 27">
            <a:extLst>
              <a:ext uri="{FF2B5EF4-FFF2-40B4-BE49-F238E27FC236}">
                <a16:creationId xmlns:a16="http://schemas.microsoft.com/office/drawing/2014/main" id="{604C4521-E86B-705E-3FE4-8BD573FCEB1C}"/>
              </a:ext>
            </a:extLst>
          </p:cNvPr>
          <p:cNvSpPr/>
          <p:nvPr userDrawn="1"/>
        </p:nvSpPr>
        <p:spPr>
          <a:xfrm>
            <a:off x="9093165"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6" name="Picture Placeholder 26">
            <a:extLst>
              <a:ext uri="{FF2B5EF4-FFF2-40B4-BE49-F238E27FC236}">
                <a16:creationId xmlns:a16="http://schemas.microsoft.com/office/drawing/2014/main" id="{AB55D2D4-75E4-8A7F-DAB3-2FC860159063}"/>
              </a:ext>
            </a:extLst>
          </p:cNvPr>
          <p:cNvSpPr>
            <a:spLocks noGrp="1"/>
          </p:cNvSpPr>
          <p:nvPr>
            <p:ph type="pic" sz="quarter" idx="26"/>
          </p:nvPr>
        </p:nvSpPr>
        <p:spPr>
          <a:xfrm>
            <a:off x="9093165"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27" name="phone" descr="A picture containing text&#10;&#10;Description automatically generated">
            <a:extLst>
              <a:ext uri="{FF2B5EF4-FFF2-40B4-BE49-F238E27FC236}">
                <a16:creationId xmlns:a16="http://schemas.microsoft.com/office/drawing/2014/main" id="{DA146F49-AA0C-5C47-C246-24F427BEE0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49212" y="485086"/>
            <a:ext cx="3874008" cy="5998464"/>
          </a:xfrm>
          <a:prstGeom prst="rect">
            <a:avLst/>
          </a:prstGeom>
        </p:spPr>
      </p:pic>
      <p:sp>
        <p:nvSpPr>
          <p:cNvPr id="28" name="Freeform: Shape 9">
            <a:extLst>
              <a:ext uri="{FF2B5EF4-FFF2-40B4-BE49-F238E27FC236}">
                <a16:creationId xmlns:a16="http://schemas.microsoft.com/office/drawing/2014/main" id="{EF18AEB3-9A84-69F9-CB31-0A07E9DA00DF}"/>
              </a:ext>
            </a:extLst>
          </p:cNvPr>
          <p:cNvSpPr/>
          <p:nvPr userDrawn="1"/>
        </p:nvSpPr>
        <p:spPr>
          <a:xfrm>
            <a:off x="9586086"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0" name="Title 1">
            <a:extLst>
              <a:ext uri="{FF2B5EF4-FFF2-40B4-BE49-F238E27FC236}">
                <a16:creationId xmlns:a16="http://schemas.microsoft.com/office/drawing/2014/main" id="{B48E1908-5F44-C4A0-579B-8AFD37A83845}"/>
              </a:ext>
            </a:extLst>
          </p:cNvPr>
          <p:cNvSpPr>
            <a:spLocks noGrp="1"/>
          </p:cNvSpPr>
          <p:nvPr>
            <p:ph type="title"/>
          </p:nvPr>
        </p:nvSpPr>
        <p:spPr>
          <a:xfrm>
            <a:off x="640080" y="1554480"/>
            <a:ext cx="5023884" cy="660743"/>
          </a:xfrm>
        </p:spPr>
        <p:txBody>
          <a:bodyPr/>
          <a:lstStyle>
            <a:lvl1pPr>
              <a:defRPr>
                <a:solidFill>
                  <a:schemeClr val="tx1"/>
                </a:solidFill>
              </a:defRPr>
            </a:lvl1pPr>
          </a:lstStyle>
          <a:p>
            <a:r>
              <a:rPr lang="en-US" dirty="0"/>
              <a:t>Click to edit Master title style</a:t>
            </a:r>
          </a:p>
        </p:txBody>
      </p:sp>
      <p:sp>
        <p:nvSpPr>
          <p:cNvPr id="29" name="Text Placeholder 11">
            <a:extLst>
              <a:ext uri="{FF2B5EF4-FFF2-40B4-BE49-F238E27FC236}">
                <a16:creationId xmlns:a16="http://schemas.microsoft.com/office/drawing/2014/main" id="{6E2BA58E-69F8-65E2-AD1D-AEADB9899B31}"/>
              </a:ext>
            </a:extLst>
          </p:cNvPr>
          <p:cNvSpPr>
            <a:spLocks noGrp="1"/>
          </p:cNvSpPr>
          <p:nvPr>
            <p:ph type="body" sz="quarter" idx="11" hasCustomPrompt="1"/>
          </p:nvPr>
        </p:nvSpPr>
        <p:spPr>
          <a:xfrm>
            <a:off x="640080" y="2468880"/>
            <a:ext cx="5023884"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9AA87D7F-814A-3027-C184-799A42BB15B0}"/>
              </a:ext>
            </a:extLst>
          </p:cNvPr>
          <p:cNvSpPr>
            <a:spLocks noGrp="1"/>
          </p:cNvSpPr>
          <p:nvPr>
            <p:ph type="body" sz="quarter" idx="13" hasCustomPrompt="1"/>
          </p:nvPr>
        </p:nvSpPr>
        <p:spPr>
          <a:xfrm>
            <a:off x="457201" y="5610226"/>
            <a:ext cx="5206764" cy="160108"/>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5467869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6_Content with Image">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0B80CBF7-DAF6-91D5-0174-968F64006FAD}"/>
              </a:ext>
            </a:extLst>
          </p:cNvPr>
          <p:cNvSpPr/>
          <p:nvPr userDrawn="1"/>
        </p:nvSpPr>
        <p:spPr>
          <a:xfrm>
            <a:off x="256307" y="5215872"/>
            <a:ext cx="11724678" cy="1401912"/>
          </a:xfrm>
          <a:prstGeom prst="roundRect">
            <a:avLst>
              <a:gd name="adj" fmla="val 1582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Freeform: Shape 9">
            <a:extLst>
              <a:ext uri="{FF2B5EF4-FFF2-40B4-BE49-F238E27FC236}">
                <a16:creationId xmlns:a16="http://schemas.microsoft.com/office/drawing/2014/main" id="{7641922C-AF45-BC65-CC99-5B1028615885}"/>
              </a:ext>
            </a:extLst>
          </p:cNvPr>
          <p:cNvSpPr/>
          <p:nvPr userDrawn="1"/>
        </p:nvSpPr>
        <p:spPr>
          <a:xfrm>
            <a:off x="6797672"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9" name="Rectangle 8">
            <a:extLst>
              <a:ext uri="{FF2B5EF4-FFF2-40B4-BE49-F238E27FC236}">
                <a16:creationId xmlns:a16="http://schemas.microsoft.com/office/drawing/2014/main" id="{B9E9893A-6389-F08C-66C2-B384F8116796}"/>
              </a:ext>
            </a:extLst>
          </p:cNvPr>
          <p:cNvSpPr/>
          <p:nvPr userDrawn="1"/>
        </p:nvSpPr>
        <p:spPr>
          <a:xfrm>
            <a:off x="6409525"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13" name="Rectangle: Rounded Corners 27">
            <a:extLst>
              <a:ext uri="{FF2B5EF4-FFF2-40B4-BE49-F238E27FC236}">
                <a16:creationId xmlns:a16="http://schemas.microsoft.com/office/drawing/2014/main" id="{D36A7C56-E065-8DFE-2956-7A502B738508}"/>
              </a:ext>
            </a:extLst>
          </p:cNvPr>
          <p:cNvSpPr/>
          <p:nvPr userDrawn="1"/>
        </p:nvSpPr>
        <p:spPr>
          <a:xfrm>
            <a:off x="6304751"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14" name="Picture Placeholder 26">
            <a:extLst>
              <a:ext uri="{FF2B5EF4-FFF2-40B4-BE49-F238E27FC236}">
                <a16:creationId xmlns:a16="http://schemas.microsoft.com/office/drawing/2014/main" id="{12C47A7B-89B1-2244-FF0B-0EE5E2C18413}"/>
              </a:ext>
            </a:extLst>
          </p:cNvPr>
          <p:cNvSpPr>
            <a:spLocks noGrp="1"/>
          </p:cNvSpPr>
          <p:nvPr>
            <p:ph type="pic" sz="quarter" idx="25"/>
          </p:nvPr>
        </p:nvSpPr>
        <p:spPr>
          <a:xfrm>
            <a:off x="6304751"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15" name="phone" descr="A picture containing text&#10;&#10;Description automatically generated">
            <a:extLst>
              <a:ext uri="{FF2B5EF4-FFF2-40B4-BE49-F238E27FC236}">
                <a16:creationId xmlns:a16="http://schemas.microsoft.com/office/drawing/2014/main" id="{520DE36E-D2D6-F717-FE27-D4E14B15C95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60798" y="485086"/>
            <a:ext cx="3874008" cy="5998464"/>
          </a:xfrm>
          <a:prstGeom prst="rect">
            <a:avLst/>
          </a:prstGeom>
        </p:spPr>
      </p:pic>
      <p:sp>
        <p:nvSpPr>
          <p:cNvPr id="16" name="Freeform: Shape 9">
            <a:extLst>
              <a:ext uri="{FF2B5EF4-FFF2-40B4-BE49-F238E27FC236}">
                <a16:creationId xmlns:a16="http://schemas.microsoft.com/office/drawing/2014/main" id="{583E7142-EC57-7D57-B23A-9F253EEDCB7F}"/>
              </a:ext>
            </a:extLst>
          </p:cNvPr>
          <p:cNvSpPr/>
          <p:nvPr userDrawn="1"/>
        </p:nvSpPr>
        <p:spPr>
          <a:xfrm>
            <a:off x="6797672"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3" name="Freeform: Shape 9">
            <a:extLst>
              <a:ext uri="{FF2B5EF4-FFF2-40B4-BE49-F238E27FC236}">
                <a16:creationId xmlns:a16="http://schemas.microsoft.com/office/drawing/2014/main" id="{D7A31AAE-D41C-3FD5-8DEF-96FFF84A47F9}"/>
              </a:ext>
            </a:extLst>
          </p:cNvPr>
          <p:cNvSpPr/>
          <p:nvPr userDrawn="1"/>
        </p:nvSpPr>
        <p:spPr>
          <a:xfrm>
            <a:off x="9586086"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4" name="Rectangle 23">
            <a:extLst>
              <a:ext uri="{FF2B5EF4-FFF2-40B4-BE49-F238E27FC236}">
                <a16:creationId xmlns:a16="http://schemas.microsoft.com/office/drawing/2014/main" id="{8544F1F8-7328-A0CA-0797-A8B06FCD9F1A}"/>
              </a:ext>
            </a:extLst>
          </p:cNvPr>
          <p:cNvSpPr/>
          <p:nvPr userDrawn="1"/>
        </p:nvSpPr>
        <p:spPr>
          <a:xfrm>
            <a:off x="9197939"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5" name="Rectangle: Rounded Corners 27">
            <a:extLst>
              <a:ext uri="{FF2B5EF4-FFF2-40B4-BE49-F238E27FC236}">
                <a16:creationId xmlns:a16="http://schemas.microsoft.com/office/drawing/2014/main" id="{604C4521-E86B-705E-3FE4-8BD573FCEB1C}"/>
              </a:ext>
            </a:extLst>
          </p:cNvPr>
          <p:cNvSpPr/>
          <p:nvPr userDrawn="1"/>
        </p:nvSpPr>
        <p:spPr>
          <a:xfrm>
            <a:off x="9093165"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6" name="Picture Placeholder 26">
            <a:extLst>
              <a:ext uri="{FF2B5EF4-FFF2-40B4-BE49-F238E27FC236}">
                <a16:creationId xmlns:a16="http://schemas.microsoft.com/office/drawing/2014/main" id="{AB55D2D4-75E4-8A7F-DAB3-2FC860159063}"/>
              </a:ext>
            </a:extLst>
          </p:cNvPr>
          <p:cNvSpPr>
            <a:spLocks noGrp="1"/>
          </p:cNvSpPr>
          <p:nvPr>
            <p:ph type="pic" sz="quarter" idx="26"/>
          </p:nvPr>
        </p:nvSpPr>
        <p:spPr>
          <a:xfrm>
            <a:off x="9093165"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27" name="phone" descr="A picture containing text&#10;&#10;Description automatically generated">
            <a:extLst>
              <a:ext uri="{FF2B5EF4-FFF2-40B4-BE49-F238E27FC236}">
                <a16:creationId xmlns:a16="http://schemas.microsoft.com/office/drawing/2014/main" id="{DA146F49-AA0C-5C47-C246-24F427BEE0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49212" y="485086"/>
            <a:ext cx="3874008" cy="5998464"/>
          </a:xfrm>
          <a:prstGeom prst="rect">
            <a:avLst/>
          </a:prstGeom>
        </p:spPr>
      </p:pic>
      <p:sp>
        <p:nvSpPr>
          <p:cNvPr id="28" name="Freeform: Shape 9">
            <a:extLst>
              <a:ext uri="{FF2B5EF4-FFF2-40B4-BE49-F238E27FC236}">
                <a16:creationId xmlns:a16="http://schemas.microsoft.com/office/drawing/2014/main" id="{EF18AEB3-9A84-69F9-CB31-0A07E9DA00DF}"/>
              </a:ext>
            </a:extLst>
          </p:cNvPr>
          <p:cNvSpPr/>
          <p:nvPr userDrawn="1"/>
        </p:nvSpPr>
        <p:spPr>
          <a:xfrm>
            <a:off x="9586086"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9" name="TextBox 28">
            <a:extLst>
              <a:ext uri="{FF2B5EF4-FFF2-40B4-BE49-F238E27FC236}">
                <a16:creationId xmlns:a16="http://schemas.microsoft.com/office/drawing/2014/main" id="{044C071C-A88F-D0D6-A783-21607884F04D}"/>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33" name="Title 1">
            <a:extLst>
              <a:ext uri="{FF2B5EF4-FFF2-40B4-BE49-F238E27FC236}">
                <a16:creationId xmlns:a16="http://schemas.microsoft.com/office/drawing/2014/main" id="{6D119247-4965-499A-8140-E2F43BD27E5A}"/>
              </a:ext>
            </a:extLst>
          </p:cNvPr>
          <p:cNvSpPr>
            <a:spLocks noGrp="1"/>
          </p:cNvSpPr>
          <p:nvPr>
            <p:ph type="title"/>
          </p:nvPr>
        </p:nvSpPr>
        <p:spPr>
          <a:xfrm>
            <a:off x="457200" y="1554480"/>
            <a:ext cx="4874998" cy="660743"/>
          </a:xfrm>
        </p:spPr>
        <p:txBody>
          <a:bodyPr/>
          <a:lstStyle>
            <a:lvl1pPr>
              <a:defRPr>
                <a:solidFill>
                  <a:schemeClr val="tx1"/>
                </a:solidFill>
              </a:defRPr>
            </a:lvl1pPr>
          </a:lstStyle>
          <a:p>
            <a:r>
              <a:rPr lang="en-US" dirty="0"/>
              <a:t>Click to edit Master title style</a:t>
            </a:r>
          </a:p>
        </p:txBody>
      </p:sp>
      <p:sp>
        <p:nvSpPr>
          <p:cNvPr id="35" name="Text Placeholder 11">
            <a:extLst>
              <a:ext uri="{FF2B5EF4-FFF2-40B4-BE49-F238E27FC236}">
                <a16:creationId xmlns:a16="http://schemas.microsoft.com/office/drawing/2014/main" id="{DCC90B19-C440-3A44-27D6-6D3DFC9EC582}"/>
              </a:ext>
            </a:extLst>
          </p:cNvPr>
          <p:cNvSpPr>
            <a:spLocks noGrp="1"/>
          </p:cNvSpPr>
          <p:nvPr>
            <p:ph type="body" sz="quarter" idx="11" hasCustomPrompt="1"/>
          </p:nvPr>
        </p:nvSpPr>
        <p:spPr>
          <a:xfrm>
            <a:off x="457200" y="2468880"/>
            <a:ext cx="4874998"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F21347B7-4B54-3E51-89F1-9C64B3C4AB43}"/>
              </a:ext>
            </a:extLst>
          </p:cNvPr>
          <p:cNvSpPr>
            <a:spLocks noGrp="1"/>
          </p:cNvSpPr>
          <p:nvPr>
            <p:ph type="body" sz="quarter" idx="13" hasCustomPrompt="1"/>
          </p:nvPr>
        </p:nvSpPr>
        <p:spPr>
          <a:xfrm>
            <a:off x="457201" y="5303520"/>
            <a:ext cx="4874998" cy="466814"/>
          </a:xfrm>
        </p:spPr>
        <p:txBody>
          <a:bodyPr anchor="b" anchorCtr="0"/>
          <a:lstStyle>
            <a:lvl1pPr marL="0" indent="0">
              <a:lnSpc>
                <a:spcPct val="100000"/>
              </a:lnSpc>
              <a:buNone/>
              <a:defRPr sz="900"/>
            </a:lvl1pPr>
          </a:lstStyle>
          <a:p>
            <a:pPr lvl="0"/>
            <a:r>
              <a:rPr lang="en-US" dirty="0"/>
              <a:t>Foot note/source copy</a:t>
            </a:r>
          </a:p>
        </p:txBody>
      </p:sp>
      <p:sp>
        <p:nvSpPr>
          <p:cNvPr id="3" name="Text Placeholder 3">
            <a:extLst>
              <a:ext uri="{FF2B5EF4-FFF2-40B4-BE49-F238E27FC236}">
                <a16:creationId xmlns:a16="http://schemas.microsoft.com/office/drawing/2014/main" id="{A9955E16-3324-06D7-0DA9-DB4479E3CEF4}"/>
              </a:ext>
            </a:extLst>
          </p:cNvPr>
          <p:cNvSpPr txBox="1">
            <a:spLocks/>
          </p:cNvSpPr>
          <p:nvPr userDrawn="1"/>
        </p:nvSpPr>
        <p:spPr>
          <a:xfrm>
            <a:off x="7403488" y="6352801"/>
            <a:ext cx="4043908" cy="152730"/>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12788701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Content with Imag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49BFFEC-23EB-9EF2-B3C2-56553697D01B}"/>
              </a:ext>
            </a:extLst>
          </p:cNvPr>
          <p:cNvSpPr/>
          <p:nvPr userDrawn="1"/>
        </p:nvSpPr>
        <p:spPr>
          <a:xfrm>
            <a:off x="256032" y="5238932"/>
            <a:ext cx="11724678" cy="1378851"/>
          </a:xfrm>
          <a:prstGeom prst="roundRect">
            <a:avLst>
              <a:gd name="adj" fmla="val 1582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18" name="laptop" descr="A screen shot of a computer&#10;&#10;Description automatically generated">
            <a:extLst>
              <a:ext uri="{FF2B5EF4-FFF2-40B4-BE49-F238E27FC236}">
                <a16:creationId xmlns:a16="http://schemas.microsoft.com/office/drawing/2014/main" id="{CE9158F6-3BAC-A2BC-A3AB-B24B8081DFE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80"/>
          <a:stretch/>
        </p:blipFill>
        <p:spPr>
          <a:xfrm>
            <a:off x="3487918" y="936331"/>
            <a:ext cx="8468412" cy="5248656"/>
          </a:xfrm>
          <a:prstGeom prst="rect">
            <a:avLst/>
          </a:prstGeom>
        </p:spPr>
      </p:pic>
      <p:sp>
        <p:nvSpPr>
          <p:cNvPr id="19" name="Picture Placeholder 17">
            <a:extLst>
              <a:ext uri="{FF2B5EF4-FFF2-40B4-BE49-F238E27FC236}">
                <a16:creationId xmlns:a16="http://schemas.microsoft.com/office/drawing/2014/main" id="{418BABD0-D1F9-704F-1FBC-1B401A584FFA}"/>
              </a:ext>
            </a:extLst>
          </p:cNvPr>
          <p:cNvSpPr>
            <a:spLocks noGrp="1"/>
          </p:cNvSpPr>
          <p:nvPr>
            <p:ph type="pic" sz="quarter" idx="15"/>
          </p:nvPr>
        </p:nvSpPr>
        <p:spPr>
          <a:xfrm>
            <a:off x="4753918" y="1440885"/>
            <a:ext cx="6086906" cy="3798048"/>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C9F0558-1CBB-3B47-3587-D7DDAF94E062}"/>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3" name="Text Placeholder 3">
            <a:extLst>
              <a:ext uri="{FF2B5EF4-FFF2-40B4-BE49-F238E27FC236}">
                <a16:creationId xmlns:a16="http://schemas.microsoft.com/office/drawing/2014/main" id="{74882F04-B7ED-EA42-5B73-9500676F65A9}"/>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
        <p:nvSpPr>
          <p:cNvPr id="2" name="Text Placeholder 11">
            <a:extLst>
              <a:ext uri="{FF2B5EF4-FFF2-40B4-BE49-F238E27FC236}">
                <a16:creationId xmlns:a16="http://schemas.microsoft.com/office/drawing/2014/main" id="{77A5CEF1-F731-BC6C-BCD2-7B372F7C9DB1}"/>
              </a:ext>
            </a:extLst>
          </p:cNvPr>
          <p:cNvSpPr>
            <a:spLocks noGrp="1"/>
          </p:cNvSpPr>
          <p:nvPr>
            <p:ph type="body" sz="quarter" idx="11" hasCustomPrompt="1"/>
          </p:nvPr>
        </p:nvSpPr>
        <p:spPr>
          <a:xfrm>
            <a:off x="457200" y="2619375"/>
            <a:ext cx="3578772" cy="2752726"/>
          </a:xfrm>
        </p:spPr>
        <p:txBody>
          <a:bodyPr/>
          <a:lstStyle>
            <a:lvl1pPr marL="0" indent="0">
              <a:lnSpc>
                <a:spcPct val="120000"/>
              </a:lnSpc>
              <a:buFont typeface="Arial" panose="020B0604020202020204" pitchFamily="34" charset="0"/>
              <a:buNone/>
              <a:tabLst/>
              <a:defRPr sz="18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0A5ABEAC-FFE8-D5DA-CCEB-ED502322F5BE}"/>
              </a:ext>
            </a:extLst>
          </p:cNvPr>
          <p:cNvSpPr>
            <a:spLocks noGrp="1"/>
          </p:cNvSpPr>
          <p:nvPr>
            <p:ph type="title"/>
          </p:nvPr>
        </p:nvSpPr>
        <p:spPr>
          <a:xfrm>
            <a:off x="457200" y="1554480"/>
            <a:ext cx="3578774" cy="498681"/>
          </a:xfrm>
        </p:spPr>
        <p:txBody>
          <a:bodyPr/>
          <a:lstStyle/>
          <a:p>
            <a:r>
              <a:rPr lang="en-US" dirty="0"/>
              <a:t>Click to edit Master title style</a:t>
            </a:r>
          </a:p>
        </p:txBody>
      </p:sp>
    </p:spTree>
    <p:extLst>
      <p:ext uri="{BB962C8B-B14F-4D97-AF65-F5344CB8AC3E}">
        <p14:creationId xmlns:p14="http://schemas.microsoft.com/office/powerpoint/2010/main" val="188045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Headline-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B7C52EC4-9FE2-81AE-B1AE-274F3A77686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48" y="6074031"/>
            <a:ext cx="422030" cy="365760"/>
          </a:xfrm>
          <a:prstGeom prst="rect">
            <a:avLst/>
          </a:prstGeom>
        </p:spPr>
      </p:pic>
      <p:sp>
        <p:nvSpPr>
          <p:cNvPr id="9" name="TextBox 8">
            <a:extLst>
              <a:ext uri="{FF2B5EF4-FFF2-40B4-BE49-F238E27FC236}">
                <a16:creationId xmlns:a16="http://schemas.microsoft.com/office/drawing/2014/main" id="{7C0C7D03-1E8F-FA98-C8A3-B2F7F64AFCE5}"/>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FBE60A44-B967-1EA9-0E93-FB43B6B13C1D}"/>
              </a:ext>
            </a:extLst>
          </p:cNvPr>
          <p:cNvSpPr>
            <a:spLocks noGrp="1"/>
          </p:cNvSpPr>
          <p:nvPr>
            <p:ph type="title"/>
          </p:nvPr>
        </p:nvSpPr>
        <p:spPr/>
        <p:txBody>
          <a:bodyPr/>
          <a:lstStyle/>
          <a:p>
            <a:r>
              <a:rPr lang="en-US"/>
              <a:t>Click to edit Master title style</a:t>
            </a:r>
          </a:p>
        </p:txBody>
      </p:sp>
      <p:sp>
        <p:nvSpPr>
          <p:cNvPr id="6" name="Table Placeholder 5">
            <a:extLst>
              <a:ext uri="{FF2B5EF4-FFF2-40B4-BE49-F238E27FC236}">
                <a16:creationId xmlns:a16="http://schemas.microsoft.com/office/drawing/2014/main" id="{ED7716AB-1A66-A1ED-B35B-967DAEA686AD}"/>
              </a:ext>
            </a:extLst>
          </p:cNvPr>
          <p:cNvSpPr>
            <a:spLocks noGrp="1"/>
          </p:cNvSpPr>
          <p:nvPr>
            <p:ph type="tbl" sz="quarter" idx="13"/>
          </p:nvPr>
        </p:nvSpPr>
        <p:spPr>
          <a:xfrm>
            <a:off x="460375" y="1852613"/>
            <a:ext cx="11271250" cy="3689350"/>
          </a:xfrm>
        </p:spPr>
        <p:txBody>
          <a:bodyPr/>
          <a:lstStyle/>
          <a:p>
            <a:r>
              <a:rPr lang="en-US" dirty="0"/>
              <a:t>Click icon to add table</a:t>
            </a:r>
          </a:p>
        </p:txBody>
      </p:sp>
    </p:spTree>
    <p:extLst>
      <p:ext uri="{BB962C8B-B14F-4D97-AF65-F5344CB8AC3E}">
        <p14:creationId xmlns:p14="http://schemas.microsoft.com/office/powerpoint/2010/main" val="560965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1021-0FB1-24CD-4FCA-7AB435B132E9}"/>
              </a:ext>
            </a:extLst>
          </p:cNvPr>
          <p:cNvSpPr>
            <a:spLocks noGrp="1"/>
          </p:cNvSpPr>
          <p:nvPr>
            <p:ph type="title"/>
          </p:nvPr>
        </p:nvSpPr>
        <p:spPr/>
        <p:txBody>
          <a:bodyPr/>
          <a:lstStyle/>
          <a:p>
            <a:r>
              <a:rPr lang="en-US"/>
              <a:t>Click to edit Master title style</a:t>
            </a:r>
          </a:p>
        </p:txBody>
      </p:sp>
      <p:sp>
        <p:nvSpPr>
          <p:cNvPr id="3" name="Rounded Rectangle 9">
            <a:extLst>
              <a:ext uri="{FF2B5EF4-FFF2-40B4-BE49-F238E27FC236}">
                <a16:creationId xmlns:a16="http://schemas.microsoft.com/office/drawing/2014/main" id="{F49D947B-6632-C6B9-04D9-CACA4313883B}"/>
              </a:ext>
            </a:extLst>
          </p:cNvPr>
          <p:cNvSpPr/>
          <p:nvPr userDrawn="1"/>
        </p:nvSpPr>
        <p:spPr>
          <a:xfrm>
            <a:off x="256032" y="5234786"/>
            <a:ext cx="11724678" cy="1382997"/>
          </a:xfrm>
          <a:prstGeom prst="roundRect">
            <a:avLst>
              <a:gd name="adj" fmla="val 1582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4" name="laptop" descr="A screen shot of a computer&#10;&#10;Description automatically generated">
            <a:extLst>
              <a:ext uri="{FF2B5EF4-FFF2-40B4-BE49-F238E27FC236}">
                <a16:creationId xmlns:a16="http://schemas.microsoft.com/office/drawing/2014/main" id="{E1F20D7D-94A9-5947-0C6A-436A0DCCE3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80"/>
          <a:stretch/>
        </p:blipFill>
        <p:spPr>
          <a:xfrm>
            <a:off x="980400" y="240216"/>
            <a:ext cx="10142364" cy="6286158"/>
          </a:xfrm>
          <a:prstGeom prst="rect">
            <a:avLst/>
          </a:prstGeom>
        </p:spPr>
      </p:pic>
      <p:sp>
        <p:nvSpPr>
          <p:cNvPr id="5" name="Picture Placeholder 17">
            <a:extLst>
              <a:ext uri="{FF2B5EF4-FFF2-40B4-BE49-F238E27FC236}">
                <a16:creationId xmlns:a16="http://schemas.microsoft.com/office/drawing/2014/main" id="{6C6B67EE-68AB-E129-F821-2279DF9099F4}"/>
              </a:ext>
            </a:extLst>
          </p:cNvPr>
          <p:cNvSpPr>
            <a:spLocks noGrp="1"/>
          </p:cNvSpPr>
          <p:nvPr>
            <p:ph type="pic" sz="quarter" idx="15"/>
          </p:nvPr>
        </p:nvSpPr>
        <p:spPr>
          <a:xfrm>
            <a:off x="2517493" y="854938"/>
            <a:ext cx="7290105" cy="4548808"/>
          </a:xfrm>
          <a:solidFill>
            <a:srgbClr val="000000"/>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6" name="TextBox 5">
            <a:extLst>
              <a:ext uri="{FF2B5EF4-FFF2-40B4-BE49-F238E27FC236}">
                <a16:creationId xmlns:a16="http://schemas.microsoft.com/office/drawing/2014/main" id="{A53B421A-2B98-5253-4A13-78C2641CA2FC}"/>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7" name="Text Placeholder 3">
            <a:extLst>
              <a:ext uri="{FF2B5EF4-FFF2-40B4-BE49-F238E27FC236}">
                <a16:creationId xmlns:a16="http://schemas.microsoft.com/office/drawing/2014/main" id="{5AA2AECA-5680-4E41-A7D0-A49FBE8402B9}"/>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35837813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9_Content with Imag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49BFFEC-23EB-9EF2-B3C2-56553697D01B}"/>
              </a:ext>
            </a:extLst>
          </p:cNvPr>
          <p:cNvSpPr/>
          <p:nvPr userDrawn="1"/>
        </p:nvSpPr>
        <p:spPr>
          <a:xfrm>
            <a:off x="256032" y="5247060"/>
            <a:ext cx="11724678" cy="1370724"/>
          </a:xfrm>
          <a:prstGeom prst="roundRect">
            <a:avLst>
              <a:gd name="adj" fmla="val 1582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18" name="laptop" descr="A screen shot of a computer&#10;&#10;Description automatically generated">
            <a:extLst>
              <a:ext uri="{FF2B5EF4-FFF2-40B4-BE49-F238E27FC236}">
                <a16:creationId xmlns:a16="http://schemas.microsoft.com/office/drawing/2014/main" id="{CE9158F6-3BAC-A2BC-A3AB-B24B8081DFE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80"/>
          <a:stretch/>
        </p:blipFill>
        <p:spPr>
          <a:xfrm>
            <a:off x="3391896" y="767360"/>
            <a:ext cx="8588814" cy="5323280"/>
          </a:xfrm>
          <a:prstGeom prst="rect">
            <a:avLst/>
          </a:prstGeom>
        </p:spPr>
      </p:pic>
      <p:sp>
        <p:nvSpPr>
          <p:cNvPr id="19" name="Picture Placeholder 17">
            <a:extLst>
              <a:ext uri="{FF2B5EF4-FFF2-40B4-BE49-F238E27FC236}">
                <a16:creationId xmlns:a16="http://schemas.microsoft.com/office/drawing/2014/main" id="{418BABD0-D1F9-704F-1FBC-1B401A584FFA}"/>
              </a:ext>
            </a:extLst>
          </p:cNvPr>
          <p:cNvSpPr>
            <a:spLocks noGrp="1"/>
          </p:cNvSpPr>
          <p:nvPr>
            <p:ph type="pic" sz="quarter" idx="15"/>
          </p:nvPr>
        </p:nvSpPr>
        <p:spPr>
          <a:xfrm>
            <a:off x="4716979" y="1298290"/>
            <a:ext cx="6173449" cy="3852048"/>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C9F0558-1CBB-3B47-3587-D7DDAF94E062}"/>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3" name="Text Placeholder 3">
            <a:extLst>
              <a:ext uri="{FF2B5EF4-FFF2-40B4-BE49-F238E27FC236}">
                <a16:creationId xmlns:a16="http://schemas.microsoft.com/office/drawing/2014/main" id="{74882F04-B7ED-EA42-5B73-9500676F65A9}"/>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17273516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ounded Rectangle 9">
            <a:extLst>
              <a:ext uri="{FF2B5EF4-FFF2-40B4-BE49-F238E27FC236}">
                <a16:creationId xmlns:a16="http://schemas.microsoft.com/office/drawing/2014/main" id="{720B8EE1-126B-F386-9B37-9554258BB1AB}"/>
              </a:ext>
            </a:extLst>
          </p:cNvPr>
          <p:cNvSpPr/>
          <p:nvPr userDrawn="1"/>
        </p:nvSpPr>
        <p:spPr>
          <a:xfrm>
            <a:off x="256032" y="4307140"/>
            <a:ext cx="11724678" cy="2303872"/>
          </a:xfrm>
          <a:prstGeom prst="roundRect">
            <a:avLst>
              <a:gd name="adj" fmla="val 4665"/>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2" name="Title 1">
            <a:extLst>
              <a:ext uri="{FF2B5EF4-FFF2-40B4-BE49-F238E27FC236}">
                <a16:creationId xmlns:a16="http://schemas.microsoft.com/office/drawing/2014/main" id="{0F9A48BC-A509-490C-9FFF-679784FC4033}"/>
              </a:ext>
            </a:extLst>
          </p:cNvPr>
          <p:cNvSpPr>
            <a:spLocks noGrp="1"/>
          </p:cNvSpPr>
          <p:nvPr>
            <p:ph type="title"/>
          </p:nvPr>
        </p:nvSpPr>
        <p:spPr/>
        <p:txBody>
          <a:bodyPr/>
          <a:lstStyle/>
          <a:p>
            <a:r>
              <a:rPr lang="en-US"/>
              <a:t>Click to edit Master title style</a:t>
            </a:r>
          </a:p>
        </p:txBody>
      </p:sp>
      <p:sp>
        <p:nvSpPr>
          <p:cNvPr id="6" name="Text Placeholder 11">
            <a:extLst>
              <a:ext uri="{FF2B5EF4-FFF2-40B4-BE49-F238E27FC236}">
                <a16:creationId xmlns:a16="http://schemas.microsoft.com/office/drawing/2014/main" id="{76FC0EFA-536B-7ED6-0923-458EEFDD93AE}"/>
              </a:ext>
            </a:extLst>
          </p:cNvPr>
          <p:cNvSpPr>
            <a:spLocks noGrp="1"/>
          </p:cNvSpPr>
          <p:nvPr>
            <p:ph type="body" sz="quarter" idx="11" hasCustomPrompt="1"/>
          </p:nvPr>
        </p:nvSpPr>
        <p:spPr>
          <a:xfrm>
            <a:off x="457199" y="1835107"/>
            <a:ext cx="4524703" cy="1639614"/>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a:extLst>
              <a:ext uri="{FF2B5EF4-FFF2-40B4-BE49-F238E27FC236}">
                <a16:creationId xmlns:a16="http://schemas.microsoft.com/office/drawing/2014/main" id="{B83AB4C2-F053-3B44-29A8-FDF97BA1A332}"/>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
        <p:nvSpPr>
          <p:cNvPr id="8" name="TextBox 7">
            <a:extLst>
              <a:ext uri="{FF2B5EF4-FFF2-40B4-BE49-F238E27FC236}">
                <a16:creationId xmlns:a16="http://schemas.microsoft.com/office/drawing/2014/main" id="{80893378-2EF0-890B-3F9E-FFBEEAFCAF75}"/>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Tree>
    <p:extLst>
      <p:ext uri="{BB962C8B-B14F-4D97-AF65-F5344CB8AC3E}">
        <p14:creationId xmlns:p14="http://schemas.microsoft.com/office/powerpoint/2010/main" val="26911777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Content with Imag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49BFFEC-23EB-9EF2-B3C2-56553697D01B}"/>
              </a:ext>
            </a:extLst>
          </p:cNvPr>
          <p:cNvSpPr/>
          <p:nvPr userDrawn="1"/>
        </p:nvSpPr>
        <p:spPr>
          <a:xfrm>
            <a:off x="256032" y="5234786"/>
            <a:ext cx="11724678" cy="1382997"/>
          </a:xfrm>
          <a:prstGeom prst="roundRect">
            <a:avLst>
              <a:gd name="adj" fmla="val 1582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9" name="Picture Placeholder 17">
            <a:extLst>
              <a:ext uri="{FF2B5EF4-FFF2-40B4-BE49-F238E27FC236}">
                <a16:creationId xmlns:a16="http://schemas.microsoft.com/office/drawing/2014/main" id="{418BABD0-D1F9-704F-1FBC-1B401A584FFA}"/>
              </a:ext>
            </a:extLst>
          </p:cNvPr>
          <p:cNvSpPr>
            <a:spLocks noGrp="1"/>
          </p:cNvSpPr>
          <p:nvPr>
            <p:ph type="pic" sz="quarter" idx="15"/>
          </p:nvPr>
        </p:nvSpPr>
        <p:spPr>
          <a:xfrm>
            <a:off x="2528132" y="982405"/>
            <a:ext cx="7180477" cy="4510172"/>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C9F0558-1CBB-3B47-3587-D7DDAF94E062}"/>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2" name="Text Placeholder 3">
            <a:extLst>
              <a:ext uri="{FF2B5EF4-FFF2-40B4-BE49-F238E27FC236}">
                <a16:creationId xmlns:a16="http://schemas.microsoft.com/office/drawing/2014/main" id="{B224E966-1AA7-5B9D-0BAF-0D299E2D433E}"/>
              </a:ext>
            </a:extLst>
          </p:cNvPr>
          <p:cNvSpPr txBox="1">
            <a:spLocks/>
          </p:cNvSpPr>
          <p:nvPr userDrawn="1"/>
        </p:nvSpPr>
        <p:spPr>
          <a:xfrm>
            <a:off x="7491774" y="6239170"/>
            <a:ext cx="3955621" cy="266361"/>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4088333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4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a:off x="256308" y="240215"/>
            <a:ext cx="7487714" cy="6377570"/>
          </a:xfrm>
          <a:prstGeom prst="roundRect">
            <a:avLst>
              <a:gd name="adj" fmla="val 3672"/>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16" name="Graphic 15">
            <a:extLst>
              <a:ext uri="{FF2B5EF4-FFF2-40B4-BE49-F238E27FC236}">
                <a16:creationId xmlns:a16="http://schemas.microsoft.com/office/drawing/2014/main" id="{C4AB8E2D-646A-DEC2-CD89-C9B04575C30F}"/>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616" t="7719" r="10440" b="11606"/>
          <a:stretch/>
        </p:blipFill>
        <p:spPr>
          <a:xfrm>
            <a:off x="6976712" y="529388"/>
            <a:ext cx="4395537" cy="5532753"/>
          </a:xfrm>
          <a:prstGeom prst="rect">
            <a:avLst/>
          </a:prstGeom>
        </p:spPr>
      </p:pic>
      <p:sp>
        <p:nvSpPr>
          <p:cNvPr id="18" name="Picture Placeholder 17">
            <a:extLst>
              <a:ext uri="{FF2B5EF4-FFF2-40B4-BE49-F238E27FC236}">
                <a16:creationId xmlns:a16="http://schemas.microsoft.com/office/drawing/2014/main" id="{DE3917EA-3EAE-4717-0077-7026B9495500}"/>
              </a:ext>
            </a:extLst>
          </p:cNvPr>
          <p:cNvSpPr>
            <a:spLocks noGrp="1"/>
          </p:cNvSpPr>
          <p:nvPr>
            <p:ph type="pic" sz="quarter" idx="15"/>
          </p:nvPr>
        </p:nvSpPr>
        <p:spPr>
          <a:xfrm>
            <a:off x="7502893" y="962528"/>
            <a:ext cx="3494181" cy="4552748"/>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14" name="Title 1">
            <a:extLst>
              <a:ext uri="{FF2B5EF4-FFF2-40B4-BE49-F238E27FC236}">
                <a16:creationId xmlns:a16="http://schemas.microsoft.com/office/drawing/2014/main" id="{DAF93A3F-F8ED-5E9D-5F7D-6D33268EF3E7}"/>
              </a:ext>
            </a:extLst>
          </p:cNvPr>
          <p:cNvSpPr>
            <a:spLocks noGrp="1"/>
          </p:cNvSpPr>
          <p:nvPr>
            <p:ph type="title"/>
          </p:nvPr>
        </p:nvSpPr>
        <p:spPr>
          <a:xfrm>
            <a:off x="640080" y="1381992"/>
            <a:ext cx="6097772" cy="833232"/>
          </a:xfrm>
        </p:spPr>
        <p:txBody>
          <a:bodyPr/>
          <a:lstStyle>
            <a:lvl1pPr>
              <a:defRPr>
                <a:solidFill>
                  <a:schemeClr val="tx1"/>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D8CED935-38AE-F8E9-3896-F2F38675212F}"/>
              </a:ext>
            </a:extLst>
          </p:cNvPr>
          <p:cNvSpPr>
            <a:spLocks noGrp="1"/>
          </p:cNvSpPr>
          <p:nvPr>
            <p:ph type="body" sz="quarter" idx="11" hasCustomPrompt="1"/>
          </p:nvPr>
        </p:nvSpPr>
        <p:spPr>
          <a:xfrm>
            <a:off x="640080" y="2400300"/>
            <a:ext cx="6097772" cy="256191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8968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7_Content with Image">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5697489F-BE24-1B1E-7BE2-3927C0245D55}"/>
              </a:ext>
            </a:extLst>
          </p:cNvPr>
          <p:cNvSpPr/>
          <p:nvPr userDrawn="1"/>
        </p:nvSpPr>
        <p:spPr>
          <a:xfrm>
            <a:off x="256309" y="5271607"/>
            <a:ext cx="11687453" cy="1352157"/>
          </a:xfrm>
          <a:prstGeom prst="roundRect">
            <a:avLst>
              <a:gd name="adj" fmla="val 16696"/>
            </a:avLst>
          </a:prstGeom>
          <a:solidFill>
            <a:schemeClr val="bg1">
              <a:lumMod val="95000"/>
              <a:alpha val="503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i="0"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C9F0558-1CBB-3B47-3587-D7DDAF94E062}"/>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pic>
        <p:nvPicPr>
          <p:cNvPr id="15" name="Graphic 14">
            <a:extLst>
              <a:ext uri="{FF2B5EF4-FFF2-40B4-BE49-F238E27FC236}">
                <a16:creationId xmlns:a16="http://schemas.microsoft.com/office/drawing/2014/main" id="{5D941C0A-D4DB-0088-FC51-4A0EED4A407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616" t="7719" r="10440" b="11606"/>
          <a:stretch/>
        </p:blipFill>
        <p:spPr>
          <a:xfrm>
            <a:off x="6463861" y="529388"/>
            <a:ext cx="4395537" cy="5532753"/>
          </a:xfrm>
          <a:prstGeom prst="rect">
            <a:avLst/>
          </a:prstGeom>
        </p:spPr>
      </p:pic>
      <p:sp>
        <p:nvSpPr>
          <p:cNvPr id="18" name="Picture Placeholder 17">
            <a:extLst>
              <a:ext uri="{FF2B5EF4-FFF2-40B4-BE49-F238E27FC236}">
                <a16:creationId xmlns:a16="http://schemas.microsoft.com/office/drawing/2014/main" id="{3B2B89EE-F5A1-BA2B-2D6F-4E21D27C01EC}"/>
              </a:ext>
            </a:extLst>
          </p:cNvPr>
          <p:cNvSpPr>
            <a:spLocks noGrp="1"/>
          </p:cNvSpPr>
          <p:nvPr>
            <p:ph type="pic" sz="quarter" idx="15"/>
          </p:nvPr>
        </p:nvSpPr>
        <p:spPr>
          <a:xfrm>
            <a:off x="6990042" y="962528"/>
            <a:ext cx="3494181" cy="4552748"/>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10" name="Title 1">
            <a:extLst>
              <a:ext uri="{FF2B5EF4-FFF2-40B4-BE49-F238E27FC236}">
                <a16:creationId xmlns:a16="http://schemas.microsoft.com/office/drawing/2014/main" id="{61C3B119-8B97-F8ED-4C18-05B336DB1CDC}"/>
              </a:ext>
            </a:extLst>
          </p:cNvPr>
          <p:cNvSpPr>
            <a:spLocks noGrp="1"/>
          </p:cNvSpPr>
          <p:nvPr>
            <p:ph type="title"/>
          </p:nvPr>
        </p:nvSpPr>
        <p:spPr>
          <a:xfrm>
            <a:off x="457200" y="1485900"/>
            <a:ext cx="5752214" cy="729323"/>
          </a:xfrm>
        </p:spPr>
        <p:txBody>
          <a:bodyPr/>
          <a:lstStyle>
            <a:lvl1pPr>
              <a:defRPr>
                <a:solidFill>
                  <a:schemeClr val="tx1"/>
                </a:solidFill>
              </a:defRPr>
            </a:lvl1pPr>
          </a:lstStyle>
          <a:p>
            <a:r>
              <a:rPr lang="en-US" dirty="0"/>
              <a:t>Click to edit Master title style</a:t>
            </a:r>
          </a:p>
        </p:txBody>
      </p:sp>
      <p:sp>
        <p:nvSpPr>
          <p:cNvPr id="13" name="Text Placeholder 11">
            <a:extLst>
              <a:ext uri="{FF2B5EF4-FFF2-40B4-BE49-F238E27FC236}">
                <a16:creationId xmlns:a16="http://schemas.microsoft.com/office/drawing/2014/main" id="{05BCE122-FCCC-60AF-9191-BE4885EC6EBB}"/>
              </a:ext>
            </a:extLst>
          </p:cNvPr>
          <p:cNvSpPr>
            <a:spLocks noGrp="1"/>
          </p:cNvSpPr>
          <p:nvPr>
            <p:ph type="body" sz="quarter" idx="11" hasCustomPrompt="1"/>
          </p:nvPr>
        </p:nvSpPr>
        <p:spPr>
          <a:xfrm>
            <a:off x="457200" y="2400300"/>
            <a:ext cx="5752214" cy="256191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A937709-0F35-B2AF-A5A9-8BC286777147}"/>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9115130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2_Content with Image">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5697489F-BE24-1B1E-7BE2-3927C0245D55}"/>
              </a:ext>
            </a:extLst>
          </p:cNvPr>
          <p:cNvSpPr/>
          <p:nvPr userDrawn="1"/>
        </p:nvSpPr>
        <p:spPr>
          <a:xfrm>
            <a:off x="256309" y="5247059"/>
            <a:ext cx="11687453" cy="1376705"/>
          </a:xfrm>
          <a:prstGeom prst="roundRect">
            <a:avLst>
              <a:gd name="adj" fmla="val 16696"/>
            </a:avLst>
          </a:prstGeom>
          <a:solidFill>
            <a:schemeClr val="bg1">
              <a:lumMod val="95000"/>
              <a:alpha val="503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i="0"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C9F0558-1CBB-3B47-3587-D7DDAF94E062}"/>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pic>
        <p:nvPicPr>
          <p:cNvPr id="15" name="Graphic 14">
            <a:extLst>
              <a:ext uri="{FF2B5EF4-FFF2-40B4-BE49-F238E27FC236}">
                <a16:creationId xmlns:a16="http://schemas.microsoft.com/office/drawing/2014/main" id="{5D941C0A-D4DB-0088-FC51-4A0EED4A407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616" t="7719" r="10440" b="11606"/>
          <a:stretch/>
        </p:blipFill>
        <p:spPr>
          <a:xfrm>
            <a:off x="7384398" y="529388"/>
            <a:ext cx="4395537" cy="5532753"/>
          </a:xfrm>
          <a:prstGeom prst="rect">
            <a:avLst/>
          </a:prstGeom>
        </p:spPr>
      </p:pic>
      <p:sp>
        <p:nvSpPr>
          <p:cNvPr id="18" name="Picture Placeholder 17">
            <a:extLst>
              <a:ext uri="{FF2B5EF4-FFF2-40B4-BE49-F238E27FC236}">
                <a16:creationId xmlns:a16="http://schemas.microsoft.com/office/drawing/2014/main" id="{3B2B89EE-F5A1-BA2B-2D6F-4E21D27C01EC}"/>
              </a:ext>
            </a:extLst>
          </p:cNvPr>
          <p:cNvSpPr>
            <a:spLocks noGrp="1"/>
          </p:cNvSpPr>
          <p:nvPr>
            <p:ph type="pic" sz="quarter" idx="15"/>
          </p:nvPr>
        </p:nvSpPr>
        <p:spPr>
          <a:xfrm>
            <a:off x="7910579" y="962528"/>
            <a:ext cx="3494181" cy="4552748"/>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10" name="Title 1">
            <a:extLst>
              <a:ext uri="{FF2B5EF4-FFF2-40B4-BE49-F238E27FC236}">
                <a16:creationId xmlns:a16="http://schemas.microsoft.com/office/drawing/2014/main" id="{61C3B119-8B97-F8ED-4C18-05B336DB1CDC}"/>
              </a:ext>
            </a:extLst>
          </p:cNvPr>
          <p:cNvSpPr>
            <a:spLocks noGrp="1"/>
          </p:cNvSpPr>
          <p:nvPr>
            <p:ph type="title"/>
          </p:nvPr>
        </p:nvSpPr>
        <p:spPr>
          <a:xfrm>
            <a:off x="457200" y="1485900"/>
            <a:ext cx="7164846" cy="729323"/>
          </a:xfrm>
        </p:spPr>
        <p:txBody>
          <a:bodyPr/>
          <a:lstStyle>
            <a:lvl1pPr>
              <a:defRPr>
                <a:solidFill>
                  <a:schemeClr val="tx1"/>
                </a:solidFill>
              </a:defRPr>
            </a:lvl1pPr>
          </a:lstStyle>
          <a:p>
            <a:r>
              <a:rPr lang="en-US" dirty="0"/>
              <a:t>Click to edit Master title style</a:t>
            </a:r>
          </a:p>
        </p:txBody>
      </p:sp>
      <p:sp>
        <p:nvSpPr>
          <p:cNvPr id="13" name="Text Placeholder 11">
            <a:extLst>
              <a:ext uri="{FF2B5EF4-FFF2-40B4-BE49-F238E27FC236}">
                <a16:creationId xmlns:a16="http://schemas.microsoft.com/office/drawing/2014/main" id="{05BCE122-FCCC-60AF-9191-BE4885EC6EBB}"/>
              </a:ext>
            </a:extLst>
          </p:cNvPr>
          <p:cNvSpPr>
            <a:spLocks noGrp="1"/>
          </p:cNvSpPr>
          <p:nvPr>
            <p:ph type="body" sz="quarter" idx="11" hasCustomPrompt="1"/>
          </p:nvPr>
        </p:nvSpPr>
        <p:spPr>
          <a:xfrm>
            <a:off x="457199" y="2400300"/>
            <a:ext cx="7213941" cy="256191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A937709-0F35-B2AF-A5A9-8BC286777147}"/>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7609595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Two Column Imag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3D52F072-4BD4-6048-E440-0490750B75CF}"/>
              </a:ext>
            </a:extLst>
          </p:cNvPr>
          <p:cNvSpPr/>
          <p:nvPr userDrawn="1"/>
        </p:nvSpPr>
        <p:spPr>
          <a:xfrm>
            <a:off x="-261256" y="680720"/>
            <a:ext cx="6662058" cy="5049520"/>
          </a:xfrm>
          <a:prstGeom prst="roundRect">
            <a:avLst>
              <a:gd name="adj" fmla="val 50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Picture Placeholder 4">
            <a:extLst>
              <a:ext uri="{FF2B5EF4-FFF2-40B4-BE49-F238E27FC236}">
                <a16:creationId xmlns:a16="http://schemas.microsoft.com/office/drawing/2014/main" id="{E1185269-0C3A-97D5-3978-5D80A4AD04F2}"/>
              </a:ext>
            </a:extLst>
          </p:cNvPr>
          <p:cNvSpPr>
            <a:spLocks noGrp="1"/>
          </p:cNvSpPr>
          <p:nvPr>
            <p:ph type="pic" sz="quarter" idx="13"/>
          </p:nvPr>
        </p:nvSpPr>
        <p:spPr>
          <a:xfrm>
            <a:off x="6719776" y="680720"/>
            <a:ext cx="4880345" cy="5049520"/>
          </a:xfrm>
          <a:prstGeom prst="roundRect">
            <a:avLst>
              <a:gd name="adj" fmla="val 4931"/>
            </a:avLst>
          </a:prstGeom>
          <a:solidFill>
            <a:schemeClr val="bg1">
              <a:lumMod val="95000"/>
            </a:schemeClr>
          </a:solidFill>
        </p:spPr>
        <p:txBody>
          <a:bodyPr/>
          <a:lstStyle>
            <a:lvl1pPr marL="0" indent="0">
              <a:buNone/>
              <a:defRPr sz="1200"/>
            </a:lvl1pPr>
          </a:lstStyle>
          <a:p>
            <a:r>
              <a:rPr lang="en-US" dirty="0"/>
              <a:t>Click icon to add picture</a:t>
            </a:r>
          </a:p>
        </p:txBody>
      </p:sp>
      <p:sp>
        <p:nvSpPr>
          <p:cNvPr id="14" name="Title 1">
            <a:extLst>
              <a:ext uri="{FF2B5EF4-FFF2-40B4-BE49-F238E27FC236}">
                <a16:creationId xmlns:a16="http://schemas.microsoft.com/office/drawing/2014/main" id="{94FEED6D-E08F-13CB-C892-6170FF199C92}"/>
              </a:ext>
            </a:extLst>
          </p:cNvPr>
          <p:cNvSpPr>
            <a:spLocks noGrp="1"/>
          </p:cNvSpPr>
          <p:nvPr>
            <p:ph type="title"/>
          </p:nvPr>
        </p:nvSpPr>
        <p:spPr>
          <a:xfrm>
            <a:off x="457200" y="1485900"/>
            <a:ext cx="5433237" cy="729323"/>
          </a:xfrm>
        </p:spPr>
        <p:txBody>
          <a:bodyPr/>
          <a:lstStyle>
            <a:lvl1pPr>
              <a:defRPr>
                <a:solidFill>
                  <a:schemeClr val="tx1"/>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42DBD969-E889-CC90-C55D-9A3A88C08760}"/>
              </a:ext>
            </a:extLst>
          </p:cNvPr>
          <p:cNvSpPr>
            <a:spLocks noGrp="1"/>
          </p:cNvSpPr>
          <p:nvPr>
            <p:ph type="body" sz="quarter" idx="11" hasCustomPrompt="1"/>
          </p:nvPr>
        </p:nvSpPr>
        <p:spPr>
          <a:xfrm>
            <a:off x="457200" y="2468880"/>
            <a:ext cx="5433237"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9858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Two Column Imag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3D52F072-4BD4-6048-E440-0490750B75CF}"/>
              </a:ext>
            </a:extLst>
          </p:cNvPr>
          <p:cNvSpPr/>
          <p:nvPr userDrawn="1"/>
        </p:nvSpPr>
        <p:spPr>
          <a:xfrm>
            <a:off x="-452176" y="680720"/>
            <a:ext cx="6852977" cy="5049520"/>
          </a:xfrm>
          <a:prstGeom prst="roundRect">
            <a:avLst>
              <a:gd name="adj" fmla="val 5057"/>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Picture Placeholder 4">
            <a:extLst>
              <a:ext uri="{FF2B5EF4-FFF2-40B4-BE49-F238E27FC236}">
                <a16:creationId xmlns:a16="http://schemas.microsoft.com/office/drawing/2014/main" id="{17586C4D-AD4E-847D-5D2A-06B90C832982}"/>
              </a:ext>
            </a:extLst>
          </p:cNvPr>
          <p:cNvSpPr>
            <a:spLocks noGrp="1"/>
          </p:cNvSpPr>
          <p:nvPr>
            <p:ph type="pic" sz="quarter" idx="13"/>
          </p:nvPr>
        </p:nvSpPr>
        <p:spPr>
          <a:xfrm>
            <a:off x="6719776" y="680720"/>
            <a:ext cx="4880345" cy="5049520"/>
          </a:xfrm>
          <a:prstGeom prst="roundRect">
            <a:avLst>
              <a:gd name="adj" fmla="val 4931"/>
            </a:avLst>
          </a:prstGeom>
          <a:solidFill>
            <a:schemeClr val="bg1">
              <a:lumMod val="95000"/>
            </a:schemeClr>
          </a:solidFill>
        </p:spPr>
        <p:txBody>
          <a:bodyPr/>
          <a:lstStyle>
            <a:lvl1pPr marL="0" indent="0">
              <a:buNone/>
              <a:defRPr sz="1200"/>
            </a:lvl1pPr>
          </a:lstStyle>
          <a:p>
            <a:r>
              <a:rPr lang="en-US" dirty="0"/>
              <a:t>Click icon to add picture</a:t>
            </a:r>
          </a:p>
        </p:txBody>
      </p:sp>
      <p:sp>
        <p:nvSpPr>
          <p:cNvPr id="16" name="Title 1">
            <a:extLst>
              <a:ext uri="{FF2B5EF4-FFF2-40B4-BE49-F238E27FC236}">
                <a16:creationId xmlns:a16="http://schemas.microsoft.com/office/drawing/2014/main" id="{32FDC398-1E9F-B551-DADF-792CFA94B6A3}"/>
              </a:ext>
            </a:extLst>
          </p:cNvPr>
          <p:cNvSpPr>
            <a:spLocks noGrp="1"/>
          </p:cNvSpPr>
          <p:nvPr>
            <p:ph type="title"/>
          </p:nvPr>
        </p:nvSpPr>
        <p:spPr>
          <a:xfrm>
            <a:off x="457200" y="1485900"/>
            <a:ext cx="5433237" cy="729323"/>
          </a:xfrm>
        </p:spPr>
        <p:txBody>
          <a:bodyPr/>
          <a:lstStyle>
            <a:lvl1pPr>
              <a:defRPr>
                <a:solidFill>
                  <a:schemeClr val="tx1"/>
                </a:solidFill>
              </a:defRPr>
            </a:lvl1pPr>
          </a:lstStyle>
          <a:p>
            <a:r>
              <a:rPr lang="en-US" dirty="0"/>
              <a:t>Click to edit Master title style</a:t>
            </a:r>
          </a:p>
        </p:txBody>
      </p:sp>
      <p:sp>
        <p:nvSpPr>
          <p:cNvPr id="17" name="Text Placeholder 11">
            <a:extLst>
              <a:ext uri="{FF2B5EF4-FFF2-40B4-BE49-F238E27FC236}">
                <a16:creationId xmlns:a16="http://schemas.microsoft.com/office/drawing/2014/main" id="{139D0E51-3A05-7201-FD76-DAD7C0A0FDCD}"/>
              </a:ext>
            </a:extLst>
          </p:cNvPr>
          <p:cNvSpPr>
            <a:spLocks noGrp="1"/>
          </p:cNvSpPr>
          <p:nvPr>
            <p:ph type="body" sz="quarter" idx="11" hasCustomPrompt="1"/>
          </p:nvPr>
        </p:nvSpPr>
        <p:spPr>
          <a:xfrm>
            <a:off x="457200" y="2468880"/>
            <a:ext cx="5433237"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65406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wo Column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Picture Placeholder 4">
            <a:extLst>
              <a:ext uri="{FF2B5EF4-FFF2-40B4-BE49-F238E27FC236}">
                <a16:creationId xmlns:a16="http://schemas.microsoft.com/office/drawing/2014/main" id="{A76A5DF4-40E3-B418-D996-AB2BB5B53060}"/>
              </a:ext>
            </a:extLst>
          </p:cNvPr>
          <p:cNvSpPr>
            <a:spLocks noGrp="1"/>
          </p:cNvSpPr>
          <p:nvPr>
            <p:ph type="pic" sz="quarter" idx="13"/>
          </p:nvPr>
        </p:nvSpPr>
        <p:spPr>
          <a:xfrm>
            <a:off x="6096001" y="680720"/>
            <a:ext cx="5497034" cy="5089614"/>
          </a:xfrm>
          <a:prstGeom prst="roundRect">
            <a:avLst>
              <a:gd name="adj" fmla="val 4931"/>
            </a:avLst>
          </a:prstGeom>
          <a:solidFill>
            <a:schemeClr val="bg1">
              <a:lumMod val="95000"/>
            </a:schemeClr>
          </a:solidFill>
        </p:spPr>
        <p:txBody>
          <a:bodyPr/>
          <a:lstStyle>
            <a:lvl1pPr marL="0" indent="0">
              <a:buNone/>
              <a:defRPr sz="1200"/>
            </a:lvl1pPr>
          </a:lstStyle>
          <a:p>
            <a:r>
              <a:rPr lang="en-US" dirty="0"/>
              <a:t>Click icon to add picture</a:t>
            </a:r>
          </a:p>
        </p:txBody>
      </p:sp>
      <p:sp>
        <p:nvSpPr>
          <p:cNvPr id="12" name="Title 1">
            <a:extLst>
              <a:ext uri="{FF2B5EF4-FFF2-40B4-BE49-F238E27FC236}">
                <a16:creationId xmlns:a16="http://schemas.microsoft.com/office/drawing/2014/main" id="{D7C6245F-87C3-3172-32EE-CC6B26E990E2}"/>
              </a:ext>
            </a:extLst>
          </p:cNvPr>
          <p:cNvSpPr>
            <a:spLocks noGrp="1"/>
          </p:cNvSpPr>
          <p:nvPr>
            <p:ph type="title"/>
          </p:nvPr>
        </p:nvSpPr>
        <p:spPr>
          <a:xfrm>
            <a:off x="457200" y="1475510"/>
            <a:ext cx="5206765" cy="739714"/>
          </a:xfrm>
        </p:spPr>
        <p:txBody>
          <a:bodyPr/>
          <a:lstStyle>
            <a:lvl1pPr>
              <a:defRPr>
                <a:solidFill>
                  <a:schemeClr val="tx1"/>
                </a:solidFill>
              </a:defRPr>
            </a:lvl1pPr>
          </a:lstStyle>
          <a:p>
            <a:r>
              <a:rPr lang="en-US" dirty="0"/>
              <a:t>Click to edit Master title style</a:t>
            </a:r>
          </a:p>
        </p:txBody>
      </p:sp>
      <p:sp>
        <p:nvSpPr>
          <p:cNvPr id="13" name="Text Placeholder 11">
            <a:extLst>
              <a:ext uri="{FF2B5EF4-FFF2-40B4-BE49-F238E27FC236}">
                <a16:creationId xmlns:a16="http://schemas.microsoft.com/office/drawing/2014/main" id="{6C79E0C5-FA47-5B3E-34A8-973605EE50EE}"/>
              </a:ext>
            </a:extLst>
          </p:cNvPr>
          <p:cNvSpPr>
            <a:spLocks noGrp="1"/>
          </p:cNvSpPr>
          <p:nvPr>
            <p:ph type="body" sz="quarter" idx="11" hasCustomPrompt="1"/>
          </p:nvPr>
        </p:nvSpPr>
        <p:spPr>
          <a:xfrm>
            <a:off x="457200" y="2468880"/>
            <a:ext cx="5206765"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720489A2-2344-D3AA-A905-EA00C14E59E7}"/>
              </a:ext>
            </a:extLst>
          </p:cNvPr>
          <p:cNvSpPr>
            <a:spLocks noGrp="1"/>
          </p:cNvSpPr>
          <p:nvPr>
            <p:ph type="body" sz="quarter" idx="14" hasCustomPrompt="1"/>
          </p:nvPr>
        </p:nvSpPr>
        <p:spPr>
          <a:xfrm>
            <a:off x="457200" y="5579968"/>
            <a:ext cx="5206765" cy="190366"/>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235809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73454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F2763D-2575-2948-49A7-A440C8569BA6}"/>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2D5613E-EA76-1930-BA84-24994A86297B}"/>
              </a:ext>
            </a:extLst>
          </p:cNvPr>
          <p:cNvSpPr>
            <a:spLocks noGrp="1"/>
          </p:cNvSpPr>
          <p:nvPr>
            <p:ph type="body" sz="quarter" idx="13"/>
          </p:nvPr>
        </p:nvSpPr>
        <p:spPr>
          <a:xfrm>
            <a:off x="457200" y="1188720"/>
            <a:ext cx="11274425" cy="491224"/>
          </a:xfrm>
        </p:spPr>
        <p:txBody>
          <a:bodyPr/>
          <a:lstStyle>
            <a:lvl1pPr marL="0" indent="0">
              <a:buNone/>
              <a:defRPr>
                <a:solidFill>
                  <a:schemeClr val="accent1"/>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CCD81D8E-C709-1C35-3DA9-53006E207AC0}"/>
              </a:ext>
            </a:extLst>
          </p:cNvPr>
          <p:cNvSpPr>
            <a:spLocks noGrp="1"/>
          </p:cNvSpPr>
          <p:nvPr>
            <p:ph type="body" sz="quarter" idx="14"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11">
            <a:extLst>
              <a:ext uri="{FF2B5EF4-FFF2-40B4-BE49-F238E27FC236}">
                <a16:creationId xmlns:a16="http://schemas.microsoft.com/office/drawing/2014/main" id="{89C8B42A-5921-D780-E18B-1CEDC6187266}"/>
              </a:ext>
            </a:extLst>
          </p:cNvPr>
          <p:cNvSpPr>
            <a:spLocks noGrp="1"/>
          </p:cNvSpPr>
          <p:nvPr>
            <p:ph type="body" sz="quarter" idx="15" hasCustomPrompt="1"/>
          </p:nvPr>
        </p:nvSpPr>
        <p:spPr>
          <a:xfrm>
            <a:off x="457200" y="1920239"/>
            <a:ext cx="5529262"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731CDD58-EA04-2A21-DBFF-C561E8879A4E}"/>
              </a:ext>
            </a:extLst>
          </p:cNvPr>
          <p:cNvSpPr>
            <a:spLocks noGrp="1"/>
          </p:cNvSpPr>
          <p:nvPr>
            <p:ph type="body" sz="quarter" idx="16" hasCustomPrompt="1"/>
          </p:nvPr>
        </p:nvSpPr>
        <p:spPr>
          <a:xfrm>
            <a:off x="6215063" y="1920239"/>
            <a:ext cx="5529263"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4390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A5985669-7E8C-010A-8B38-3CEE45A80FD7}"/>
              </a:ext>
            </a:extLst>
          </p:cNvPr>
          <p:cNvSpPr>
            <a:spLocks noGrp="1"/>
          </p:cNvSpPr>
          <p:nvPr>
            <p:ph type="title"/>
          </p:nvPr>
        </p:nvSpPr>
        <p:spPr>
          <a:xfrm>
            <a:off x="457200" y="1496292"/>
            <a:ext cx="6400800" cy="718932"/>
          </a:xfrm>
        </p:spPr>
        <p:txBody>
          <a:bodyPr/>
          <a:lstStyle>
            <a:lvl1pPr>
              <a:defRPr>
                <a:solidFill>
                  <a:schemeClr val="tx1"/>
                </a:solidFill>
              </a:defRPr>
            </a:lvl1pPr>
          </a:lstStyle>
          <a:p>
            <a:r>
              <a:rPr lang="en-US" dirty="0"/>
              <a:t>Click to edit Master title style</a:t>
            </a:r>
          </a:p>
        </p:txBody>
      </p:sp>
      <p:sp>
        <p:nvSpPr>
          <p:cNvPr id="11" name="Text Placeholder 11">
            <a:extLst>
              <a:ext uri="{FF2B5EF4-FFF2-40B4-BE49-F238E27FC236}">
                <a16:creationId xmlns:a16="http://schemas.microsoft.com/office/drawing/2014/main" id="{388FCF0A-ABF1-5ADD-50CC-023E45032CF2}"/>
              </a:ext>
            </a:extLst>
          </p:cNvPr>
          <p:cNvSpPr>
            <a:spLocks noGrp="1"/>
          </p:cNvSpPr>
          <p:nvPr>
            <p:ph type="body" sz="quarter" idx="11" hasCustomPrompt="1"/>
          </p:nvPr>
        </p:nvSpPr>
        <p:spPr>
          <a:xfrm>
            <a:off x="457200" y="2468880"/>
            <a:ext cx="6400800"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66702856-B4C0-2FB2-A059-C77B8D4F0E54}"/>
              </a:ext>
            </a:extLst>
          </p:cNvPr>
          <p:cNvSpPr>
            <a:spLocks noGrp="1"/>
          </p:cNvSpPr>
          <p:nvPr>
            <p:ph type="body" sz="quarter" idx="14" hasCustomPrompt="1"/>
          </p:nvPr>
        </p:nvSpPr>
        <p:spPr>
          <a:xfrm>
            <a:off x="457200" y="5543550"/>
            <a:ext cx="5433237" cy="226784"/>
          </a:xfrm>
        </p:spPr>
        <p:txBody>
          <a:bodyPr anchor="b" anchorCtr="0"/>
          <a:lstStyle>
            <a:lvl1pPr marL="0" indent="0">
              <a:lnSpc>
                <a:spcPct val="100000"/>
              </a:lnSpc>
              <a:buNone/>
              <a:defRPr sz="900"/>
            </a:lvl1pPr>
          </a:lstStyle>
          <a:p>
            <a:pPr lvl="0"/>
            <a:r>
              <a:rPr lang="en-US" dirty="0"/>
              <a:t>Foot note/source copy</a:t>
            </a:r>
          </a:p>
        </p:txBody>
      </p:sp>
      <p:sp>
        <p:nvSpPr>
          <p:cNvPr id="7" name="Picture Placeholder 4">
            <a:extLst>
              <a:ext uri="{FF2B5EF4-FFF2-40B4-BE49-F238E27FC236}">
                <a16:creationId xmlns:a16="http://schemas.microsoft.com/office/drawing/2014/main" id="{24707CBB-44BE-EB53-66D5-0CFD72FF4553}"/>
              </a:ext>
            </a:extLst>
          </p:cNvPr>
          <p:cNvSpPr>
            <a:spLocks noGrp="1"/>
          </p:cNvSpPr>
          <p:nvPr>
            <p:ph type="pic" sz="quarter" idx="13"/>
          </p:nvPr>
        </p:nvSpPr>
        <p:spPr>
          <a:xfrm>
            <a:off x="7349489" y="680720"/>
            <a:ext cx="4243545" cy="5089614"/>
          </a:xfrm>
          <a:prstGeom prst="roundRect">
            <a:avLst>
              <a:gd name="adj" fmla="val 4931"/>
            </a:avLst>
          </a:prstGeom>
          <a:solidFill>
            <a:schemeClr val="bg1">
              <a:lumMod val="95000"/>
            </a:schemeClr>
          </a:solidFill>
        </p:spPr>
        <p:txBody>
          <a:bodyPr/>
          <a:lstStyle>
            <a:lvl1pPr marL="0" indent="0">
              <a:buNone/>
              <a:defRPr sz="1200"/>
            </a:lvl1pPr>
          </a:lstStyle>
          <a:p>
            <a:r>
              <a:rPr lang="en-US" dirty="0"/>
              <a:t>Click icon to add picture</a:t>
            </a:r>
          </a:p>
        </p:txBody>
      </p:sp>
    </p:spTree>
    <p:extLst>
      <p:ext uri="{BB962C8B-B14F-4D97-AF65-F5344CB8AC3E}">
        <p14:creationId xmlns:p14="http://schemas.microsoft.com/office/powerpoint/2010/main" val="38215769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8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Picture Placeholder 4">
            <a:extLst>
              <a:ext uri="{FF2B5EF4-FFF2-40B4-BE49-F238E27FC236}">
                <a16:creationId xmlns:a16="http://schemas.microsoft.com/office/drawing/2014/main" id="{24707CBB-44BE-EB53-66D5-0CFD72FF4553}"/>
              </a:ext>
            </a:extLst>
          </p:cNvPr>
          <p:cNvSpPr>
            <a:spLocks noGrp="1"/>
          </p:cNvSpPr>
          <p:nvPr>
            <p:ph type="pic" sz="quarter" idx="13"/>
          </p:nvPr>
        </p:nvSpPr>
        <p:spPr>
          <a:xfrm>
            <a:off x="7349489" y="354563"/>
            <a:ext cx="4243545" cy="5415771"/>
          </a:xfrm>
          <a:prstGeom prst="roundRect">
            <a:avLst>
              <a:gd name="adj" fmla="val 4931"/>
            </a:avLst>
          </a:prstGeom>
          <a:solidFill>
            <a:schemeClr val="bg1">
              <a:lumMod val="95000"/>
            </a:schemeClr>
          </a:solidFill>
        </p:spPr>
        <p:txBody>
          <a:bodyPr/>
          <a:lstStyle>
            <a:lvl1pPr marL="0" indent="0">
              <a:buNone/>
              <a:defRPr sz="1200"/>
            </a:lvl1pPr>
          </a:lstStyle>
          <a:p>
            <a:r>
              <a:rPr lang="en-US" dirty="0"/>
              <a:t>Click icon to add picture</a:t>
            </a:r>
          </a:p>
        </p:txBody>
      </p:sp>
      <p:sp>
        <p:nvSpPr>
          <p:cNvPr id="2" name="Title 1">
            <a:extLst>
              <a:ext uri="{FF2B5EF4-FFF2-40B4-BE49-F238E27FC236}">
                <a16:creationId xmlns:a16="http://schemas.microsoft.com/office/drawing/2014/main" id="{16CA43E5-C023-6AE1-38C4-730059437D53}"/>
              </a:ext>
            </a:extLst>
          </p:cNvPr>
          <p:cNvSpPr>
            <a:spLocks noGrp="1"/>
          </p:cNvSpPr>
          <p:nvPr>
            <p:ph type="title"/>
          </p:nvPr>
        </p:nvSpPr>
        <p:spPr>
          <a:xfrm>
            <a:off x="457200" y="546265"/>
            <a:ext cx="6587412" cy="582740"/>
          </a:xfr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6E42F531-CDAF-6FB6-4B77-7BADFAFF190C}"/>
              </a:ext>
            </a:extLst>
          </p:cNvPr>
          <p:cNvSpPr>
            <a:spLocks noGrp="1"/>
          </p:cNvSpPr>
          <p:nvPr>
            <p:ph idx="1" hasCustomPrompt="1"/>
          </p:nvPr>
        </p:nvSpPr>
        <p:spPr>
          <a:xfrm>
            <a:off x="457200" y="1920240"/>
            <a:ext cx="6587412" cy="3556635"/>
          </a:xfrm>
        </p:spPr>
        <p:txBody>
          <a:bodyPr/>
          <a:lstStyle>
            <a:lvl1pPr marL="231775" indent="-231775">
              <a:spcBef>
                <a:spcPts val="0"/>
              </a:spcBef>
              <a:buFont typeface="Arial" panose="020B0604020202020204" pitchFamily="34" charset="0"/>
              <a:buChar char="•"/>
              <a:tabLst/>
              <a:defRPr sz="1800"/>
            </a:lvl1pPr>
            <a:lvl2pPr>
              <a:spcBef>
                <a:spcPts val="0"/>
              </a:spcBef>
              <a:defRPr sz="1600"/>
            </a:lvl2pPr>
            <a:lvl3pPr>
              <a:spcBef>
                <a:spcPts val="0"/>
              </a:spcBef>
              <a:defRPr sz="1600"/>
            </a:lvl3pPr>
            <a:lvl4pPr>
              <a:spcBef>
                <a:spcPts val="0"/>
              </a:spcBef>
              <a:defRPr sz="1600"/>
            </a:lvl4pPr>
            <a:lvl5pPr>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2618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A5985669-7E8C-010A-8B38-3CEE45A80FD7}"/>
              </a:ext>
            </a:extLst>
          </p:cNvPr>
          <p:cNvSpPr>
            <a:spLocks noGrp="1"/>
          </p:cNvSpPr>
          <p:nvPr>
            <p:ph type="title"/>
          </p:nvPr>
        </p:nvSpPr>
        <p:spPr>
          <a:xfrm>
            <a:off x="457200" y="1475510"/>
            <a:ext cx="5433237" cy="739714"/>
          </a:xfrm>
        </p:spPr>
        <p:txBody>
          <a:bodyPr/>
          <a:lstStyle>
            <a:lvl1pPr>
              <a:defRPr>
                <a:solidFill>
                  <a:schemeClr val="tx1"/>
                </a:solidFill>
              </a:defRPr>
            </a:lvl1pPr>
          </a:lstStyle>
          <a:p>
            <a:r>
              <a:rPr lang="en-US" dirty="0"/>
              <a:t>Click to edit Master title style</a:t>
            </a:r>
          </a:p>
        </p:txBody>
      </p:sp>
      <p:sp>
        <p:nvSpPr>
          <p:cNvPr id="11" name="Text Placeholder 11">
            <a:extLst>
              <a:ext uri="{FF2B5EF4-FFF2-40B4-BE49-F238E27FC236}">
                <a16:creationId xmlns:a16="http://schemas.microsoft.com/office/drawing/2014/main" id="{388FCF0A-ABF1-5ADD-50CC-023E45032CF2}"/>
              </a:ext>
            </a:extLst>
          </p:cNvPr>
          <p:cNvSpPr>
            <a:spLocks noGrp="1"/>
          </p:cNvSpPr>
          <p:nvPr>
            <p:ph type="body" sz="quarter" idx="11" hasCustomPrompt="1"/>
          </p:nvPr>
        </p:nvSpPr>
        <p:spPr>
          <a:xfrm>
            <a:off x="457200" y="2468880"/>
            <a:ext cx="5433237" cy="2493335"/>
          </a:xfrm>
        </p:spPr>
        <p:txBody>
          <a:bodyPr/>
          <a:lstStyle>
            <a:lvl1pPr marL="231775" indent="-231775">
              <a:lnSpc>
                <a:spcPct val="120000"/>
              </a:lnSpc>
              <a:buFont typeface="Arial" panose="020B0604020202020204" pitchFamily="34" charset="0"/>
              <a:buChar char="•"/>
              <a:tabLst/>
              <a:defRPr sz="16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66702856-B4C0-2FB2-A059-C77B8D4F0E54}"/>
              </a:ext>
            </a:extLst>
          </p:cNvPr>
          <p:cNvSpPr>
            <a:spLocks noGrp="1"/>
          </p:cNvSpPr>
          <p:nvPr>
            <p:ph type="body" sz="quarter" idx="14" hasCustomPrompt="1"/>
          </p:nvPr>
        </p:nvSpPr>
        <p:spPr>
          <a:xfrm>
            <a:off x="457200" y="5579968"/>
            <a:ext cx="5433237" cy="190366"/>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115053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6"/>
            <a:ext cx="11694160" cy="3074716"/>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3428999"/>
            <a:ext cx="5218444" cy="561109"/>
          </a:xfrm>
        </p:spPr>
        <p:txBody>
          <a:bodyPr anchor="b"/>
          <a:lstStyle>
            <a:lvl1pPr>
              <a:defRPr>
                <a:solidFill>
                  <a:schemeClr val="tx1"/>
                </a:solidFill>
              </a:defRPr>
            </a:lvl1pPr>
          </a:lstStyle>
          <a:p>
            <a:r>
              <a:rPr lang="en-US" dirty="0"/>
              <a:t>Click to add title</a:t>
            </a:r>
          </a:p>
        </p:txBody>
      </p:sp>
      <p:sp>
        <p:nvSpPr>
          <p:cNvPr id="7" name="Text Placeholder 5">
            <a:extLst>
              <a:ext uri="{FF2B5EF4-FFF2-40B4-BE49-F238E27FC236}">
                <a16:creationId xmlns:a16="http://schemas.microsoft.com/office/drawing/2014/main" id="{0DE19F5C-4637-2902-A662-FBBF70FD9E0D}"/>
              </a:ext>
            </a:extLst>
          </p:cNvPr>
          <p:cNvSpPr>
            <a:spLocks noGrp="1"/>
          </p:cNvSpPr>
          <p:nvPr>
            <p:ph type="body" sz="quarter" idx="14" hasCustomPrompt="1"/>
          </p:nvPr>
        </p:nvSpPr>
        <p:spPr>
          <a:xfrm>
            <a:off x="1388800" y="4716458"/>
            <a:ext cx="3001108" cy="812804"/>
          </a:xfrm>
          <a:prstGeom prst="roundRect">
            <a:avLst>
              <a:gd name="adj" fmla="val 22162"/>
            </a:avLst>
          </a:prstGeom>
          <a:solidFill>
            <a:srgbClr val="D5F4F3"/>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9" name="Text Placeholder 8">
            <a:extLst>
              <a:ext uri="{FF2B5EF4-FFF2-40B4-BE49-F238E27FC236}">
                <a16:creationId xmlns:a16="http://schemas.microsoft.com/office/drawing/2014/main" id="{77AF41D3-AB0C-7865-FD7A-40E82106CB51}"/>
              </a:ext>
            </a:extLst>
          </p:cNvPr>
          <p:cNvSpPr>
            <a:spLocks noGrp="1"/>
          </p:cNvSpPr>
          <p:nvPr>
            <p:ph type="body" sz="quarter" idx="22"/>
          </p:nvPr>
        </p:nvSpPr>
        <p:spPr>
          <a:xfrm>
            <a:off x="572756" y="4127020"/>
            <a:ext cx="6702757" cy="313272"/>
          </a:xfrm>
        </p:spPr>
        <p:txBody>
          <a:bodyPr/>
          <a:lstStyle>
            <a:lvl1pPr marL="0" indent="0">
              <a:buNone/>
              <a:defRPr b="0">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dirty="0"/>
              <a:t>Click to edit Master text styles</a:t>
            </a:r>
          </a:p>
        </p:txBody>
      </p:sp>
      <p:sp>
        <p:nvSpPr>
          <p:cNvPr id="10" name="Text Placeholder 5">
            <a:extLst>
              <a:ext uri="{FF2B5EF4-FFF2-40B4-BE49-F238E27FC236}">
                <a16:creationId xmlns:a16="http://schemas.microsoft.com/office/drawing/2014/main" id="{3DE45E14-64F1-9D79-EB2B-0AC814A54A06}"/>
              </a:ext>
            </a:extLst>
          </p:cNvPr>
          <p:cNvSpPr>
            <a:spLocks noGrp="1"/>
          </p:cNvSpPr>
          <p:nvPr>
            <p:ph type="body" sz="quarter" idx="23" hasCustomPrompt="1"/>
          </p:nvPr>
        </p:nvSpPr>
        <p:spPr>
          <a:xfrm>
            <a:off x="4628277" y="4727400"/>
            <a:ext cx="3001108" cy="812804"/>
          </a:xfrm>
          <a:prstGeom prst="roundRect">
            <a:avLst>
              <a:gd name="adj" fmla="val 22162"/>
            </a:avLst>
          </a:prstGeom>
          <a:solidFill>
            <a:srgbClr val="D5F4F3"/>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1" name="Text Placeholder 5">
            <a:extLst>
              <a:ext uri="{FF2B5EF4-FFF2-40B4-BE49-F238E27FC236}">
                <a16:creationId xmlns:a16="http://schemas.microsoft.com/office/drawing/2014/main" id="{70EF7161-B0E7-6859-B64C-62172D31D3B3}"/>
              </a:ext>
            </a:extLst>
          </p:cNvPr>
          <p:cNvSpPr>
            <a:spLocks noGrp="1"/>
          </p:cNvSpPr>
          <p:nvPr>
            <p:ph type="body" sz="quarter" idx="24" hasCustomPrompt="1"/>
          </p:nvPr>
        </p:nvSpPr>
        <p:spPr>
          <a:xfrm>
            <a:off x="7867754" y="4727400"/>
            <a:ext cx="3001108" cy="812804"/>
          </a:xfrm>
          <a:prstGeom prst="roundRect">
            <a:avLst>
              <a:gd name="adj" fmla="val 22162"/>
            </a:avLst>
          </a:prstGeom>
          <a:solidFill>
            <a:srgbClr val="D5F4F3"/>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Tree>
    <p:extLst>
      <p:ext uri="{BB962C8B-B14F-4D97-AF65-F5344CB8AC3E}">
        <p14:creationId xmlns:p14="http://schemas.microsoft.com/office/powerpoint/2010/main" val="9872118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6"/>
            <a:ext cx="11694160" cy="3054028"/>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7" name="Text Placeholder 5">
            <a:extLst>
              <a:ext uri="{FF2B5EF4-FFF2-40B4-BE49-F238E27FC236}">
                <a16:creationId xmlns:a16="http://schemas.microsoft.com/office/drawing/2014/main" id="{0DE19F5C-4637-2902-A662-FBBF70FD9E0D}"/>
              </a:ext>
            </a:extLst>
          </p:cNvPr>
          <p:cNvSpPr>
            <a:spLocks noGrp="1"/>
          </p:cNvSpPr>
          <p:nvPr>
            <p:ph type="body" sz="quarter" idx="14" hasCustomPrompt="1"/>
          </p:nvPr>
        </p:nvSpPr>
        <p:spPr>
          <a:xfrm>
            <a:off x="572756" y="4564887"/>
            <a:ext cx="2583593" cy="963955"/>
          </a:xfrm>
          <a:prstGeom prst="roundRect">
            <a:avLst>
              <a:gd name="adj" fmla="val 22162"/>
            </a:avLst>
          </a:prstGeom>
          <a:solidFill>
            <a:schemeClr val="bg2"/>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2" name="Text Placeholder 5">
            <a:extLst>
              <a:ext uri="{FF2B5EF4-FFF2-40B4-BE49-F238E27FC236}">
                <a16:creationId xmlns:a16="http://schemas.microsoft.com/office/drawing/2014/main" id="{91DCA61D-18BC-BDE0-380A-5A1206997547}"/>
              </a:ext>
            </a:extLst>
          </p:cNvPr>
          <p:cNvSpPr>
            <a:spLocks noGrp="1"/>
          </p:cNvSpPr>
          <p:nvPr>
            <p:ph type="body" sz="quarter" idx="23" hasCustomPrompt="1"/>
          </p:nvPr>
        </p:nvSpPr>
        <p:spPr>
          <a:xfrm>
            <a:off x="8901368" y="4564887"/>
            <a:ext cx="2583593" cy="963955"/>
          </a:xfrm>
          <a:prstGeom prst="roundRect">
            <a:avLst>
              <a:gd name="adj" fmla="val 22162"/>
            </a:avLst>
          </a:prstGeom>
          <a:solidFill>
            <a:schemeClr val="bg2"/>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3" name="Text Placeholder 5">
            <a:extLst>
              <a:ext uri="{FF2B5EF4-FFF2-40B4-BE49-F238E27FC236}">
                <a16:creationId xmlns:a16="http://schemas.microsoft.com/office/drawing/2014/main" id="{0489226B-A349-39A2-33F8-C46D55D2CC7B}"/>
              </a:ext>
            </a:extLst>
          </p:cNvPr>
          <p:cNvSpPr>
            <a:spLocks noGrp="1"/>
          </p:cNvSpPr>
          <p:nvPr>
            <p:ph type="body" sz="quarter" idx="24" hasCustomPrompt="1"/>
          </p:nvPr>
        </p:nvSpPr>
        <p:spPr>
          <a:xfrm>
            <a:off x="3348960" y="4564887"/>
            <a:ext cx="2583593" cy="963955"/>
          </a:xfrm>
          <a:prstGeom prst="roundRect">
            <a:avLst>
              <a:gd name="adj" fmla="val 22162"/>
            </a:avLst>
          </a:prstGeom>
          <a:solidFill>
            <a:schemeClr val="bg2"/>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4" name="Text Placeholder 5">
            <a:extLst>
              <a:ext uri="{FF2B5EF4-FFF2-40B4-BE49-F238E27FC236}">
                <a16:creationId xmlns:a16="http://schemas.microsoft.com/office/drawing/2014/main" id="{F0018CB9-906B-A96B-ECE2-92B0BA7B9AA9}"/>
              </a:ext>
            </a:extLst>
          </p:cNvPr>
          <p:cNvSpPr>
            <a:spLocks noGrp="1"/>
          </p:cNvSpPr>
          <p:nvPr>
            <p:ph type="body" sz="quarter" idx="25" hasCustomPrompt="1"/>
          </p:nvPr>
        </p:nvSpPr>
        <p:spPr>
          <a:xfrm>
            <a:off x="6125164" y="4564887"/>
            <a:ext cx="2583593" cy="963955"/>
          </a:xfrm>
          <a:prstGeom prst="roundRect">
            <a:avLst>
              <a:gd name="adj" fmla="val 22162"/>
            </a:avLst>
          </a:prstGeom>
          <a:solidFill>
            <a:schemeClr val="bg2"/>
          </a:solidFill>
        </p:spPr>
        <p:txBody>
          <a:bodyPr lIns="91440" tIns="91440" rIns="91440" bIns="91440" anchor="ctr" anchorCtr="0"/>
          <a:lstStyle>
            <a:lvl1pPr marL="0" indent="0" algn="ctr">
              <a:lnSpc>
                <a:spcPts val="2100"/>
              </a:lnSpc>
              <a:buNone/>
              <a:defRPr sz="1600" b="0" i="0">
                <a:latin typeface="Arial" panose="020B0604020202020204" pitchFamily="34" charset="0"/>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2" name="Title 2">
            <a:extLst>
              <a:ext uri="{FF2B5EF4-FFF2-40B4-BE49-F238E27FC236}">
                <a16:creationId xmlns:a16="http://schemas.microsoft.com/office/drawing/2014/main" id="{BAA75338-BAAB-C6BD-0BF9-C2699E6C943E}"/>
              </a:ext>
            </a:extLst>
          </p:cNvPr>
          <p:cNvSpPr txBox="1">
            <a:spLocks/>
          </p:cNvSpPr>
          <p:nvPr userDrawn="1"/>
        </p:nvSpPr>
        <p:spPr>
          <a:xfrm>
            <a:off x="572756" y="3428999"/>
            <a:ext cx="5218444" cy="56110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spcAft>
                <a:spcPts val="600"/>
              </a:spcAft>
              <a:buNone/>
              <a:defRPr sz="2800" b="0" i="0" kern="1200">
                <a:solidFill>
                  <a:schemeClr val="tx1"/>
                </a:solidFill>
                <a:latin typeface="+mj-lt"/>
                <a:ea typeface="+mj-ea"/>
                <a:cs typeface="+mj-cs"/>
              </a:defRPr>
            </a:lvl1pPr>
          </a:lstStyle>
          <a:p>
            <a:r>
              <a:rPr lang="en-US" dirty="0"/>
              <a:t>Click to add title</a:t>
            </a:r>
          </a:p>
        </p:txBody>
      </p:sp>
      <p:sp>
        <p:nvSpPr>
          <p:cNvPr id="3" name="Text Placeholder 8">
            <a:extLst>
              <a:ext uri="{FF2B5EF4-FFF2-40B4-BE49-F238E27FC236}">
                <a16:creationId xmlns:a16="http://schemas.microsoft.com/office/drawing/2014/main" id="{4320903F-7682-E023-6EAA-1CD88181B15E}"/>
              </a:ext>
            </a:extLst>
          </p:cNvPr>
          <p:cNvSpPr>
            <a:spLocks noGrp="1"/>
          </p:cNvSpPr>
          <p:nvPr>
            <p:ph type="body" sz="quarter" idx="22"/>
          </p:nvPr>
        </p:nvSpPr>
        <p:spPr>
          <a:xfrm>
            <a:off x="572756" y="4127020"/>
            <a:ext cx="6702757" cy="313272"/>
          </a:xfrm>
        </p:spPr>
        <p:txBody>
          <a:bodyPr/>
          <a:lstStyle>
            <a:lvl1pPr marL="0" indent="0">
              <a:buNone/>
              <a:defRPr b="0">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dirty="0"/>
              <a:t>Click to edit Master text styles</a:t>
            </a:r>
          </a:p>
        </p:txBody>
      </p:sp>
    </p:spTree>
    <p:extLst>
      <p:ext uri="{BB962C8B-B14F-4D97-AF65-F5344CB8AC3E}">
        <p14:creationId xmlns:p14="http://schemas.microsoft.com/office/powerpoint/2010/main" val="25908981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6"/>
            <a:ext cx="11694160" cy="3041712"/>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2" name="Title 2">
            <a:extLst>
              <a:ext uri="{FF2B5EF4-FFF2-40B4-BE49-F238E27FC236}">
                <a16:creationId xmlns:a16="http://schemas.microsoft.com/office/drawing/2014/main" id="{129C49C0-CFEE-4134-9582-90D3FFB4FFD0}"/>
              </a:ext>
            </a:extLst>
          </p:cNvPr>
          <p:cNvSpPr>
            <a:spLocks noGrp="1"/>
          </p:cNvSpPr>
          <p:nvPr>
            <p:ph type="title" hasCustomPrompt="1"/>
          </p:nvPr>
        </p:nvSpPr>
        <p:spPr>
          <a:xfrm>
            <a:off x="572756" y="3428999"/>
            <a:ext cx="5218444" cy="561109"/>
          </a:xfrm>
        </p:spPr>
        <p:txBody>
          <a:bodyPr anchor="b"/>
          <a:lstStyle>
            <a:lvl1pPr>
              <a:defRPr>
                <a:solidFill>
                  <a:schemeClr val="tx1"/>
                </a:solidFill>
              </a:defRPr>
            </a:lvl1pPr>
          </a:lstStyle>
          <a:p>
            <a:r>
              <a:rPr lang="en-US" dirty="0"/>
              <a:t>Click to add title</a:t>
            </a:r>
          </a:p>
        </p:txBody>
      </p:sp>
      <p:sp>
        <p:nvSpPr>
          <p:cNvPr id="3" name="Text Placeholder 8">
            <a:extLst>
              <a:ext uri="{FF2B5EF4-FFF2-40B4-BE49-F238E27FC236}">
                <a16:creationId xmlns:a16="http://schemas.microsoft.com/office/drawing/2014/main" id="{099628C1-9B26-3A71-A46D-402E05D2D0C1}"/>
              </a:ext>
            </a:extLst>
          </p:cNvPr>
          <p:cNvSpPr>
            <a:spLocks noGrp="1"/>
          </p:cNvSpPr>
          <p:nvPr>
            <p:ph type="body" sz="quarter" idx="22"/>
          </p:nvPr>
        </p:nvSpPr>
        <p:spPr>
          <a:xfrm>
            <a:off x="572756" y="4127020"/>
            <a:ext cx="6702757" cy="313272"/>
          </a:xfrm>
        </p:spPr>
        <p:txBody>
          <a:bodyPr/>
          <a:lstStyle>
            <a:lvl1pPr marL="0" indent="0">
              <a:buNone/>
              <a:defRPr b="0">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dirty="0"/>
              <a:t>Click to edit Master text styles</a:t>
            </a:r>
          </a:p>
        </p:txBody>
      </p:sp>
    </p:spTree>
    <p:extLst>
      <p:ext uri="{BB962C8B-B14F-4D97-AF65-F5344CB8AC3E}">
        <p14:creationId xmlns:p14="http://schemas.microsoft.com/office/powerpoint/2010/main" val="1108693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5"/>
            <a:ext cx="11694160" cy="3064325"/>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3" name="Picture Placeholder 2">
            <a:extLst>
              <a:ext uri="{FF2B5EF4-FFF2-40B4-BE49-F238E27FC236}">
                <a16:creationId xmlns:a16="http://schemas.microsoft.com/office/drawing/2014/main" id="{00D168D6-3501-54E6-2EBB-6328A612357A}"/>
              </a:ext>
            </a:extLst>
          </p:cNvPr>
          <p:cNvSpPr>
            <a:spLocks noGrp="1"/>
          </p:cNvSpPr>
          <p:nvPr>
            <p:ph type="pic" sz="quarter" idx="23"/>
          </p:nvPr>
        </p:nvSpPr>
        <p:spPr>
          <a:xfrm>
            <a:off x="5228498" y="4168974"/>
            <a:ext cx="1463040" cy="1463040"/>
          </a:xfrm>
          <a:prstGeom prst="ellipse">
            <a:avLst/>
          </a:prstGeom>
        </p:spPr>
        <p:txBody>
          <a:bodyPr/>
          <a:lstStyle>
            <a:lvl1pPr marL="0" indent="0">
              <a:buNone/>
              <a:defRPr/>
            </a:lvl1pPr>
          </a:lstStyle>
          <a:p>
            <a:endParaRPr lang="en-US" dirty="0"/>
          </a:p>
        </p:txBody>
      </p:sp>
      <p:sp>
        <p:nvSpPr>
          <p:cNvPr id="12" name="Picture Placeholder 2">
            <a:extLst>
              <a:ext uri="{FF2B5EF4-FFF2-40B4-BE49-F238E27FC236}">
                <a16:creationId xmlns:a16="http://schemas.microsoft.com/office/drawing/2014/main" id="{45C39256-1228-8E14-5D45-516C3DA87DA3}"/>
              </a:ext>
            </a:extLst>
          </p:cNvPr>
          <p:cNvSpPr>
            <a:spLocks noGrp="1"/>
          </p:cNvSpPr>
          <p:nvPr>
            <p:ph type="pic" sz="quarter" idx="24"/>
          </p:nvPr>
        </p:nvSpPr>
        <p:spPr>
          <a:xfrm>
            <a:off x="2500892" y="4168974"/>
            <a:ext cx="1463040" cy="1463040"/>
          </a:xfrm>
          <a:prstGeom prst="ellipse">
            <a:avLst/>
          </a:prstGeom>
        </p:spPr>
        <p:txBody>
          <a:bodyPr/>
          <a:lstStyle>
            <a:lvl1pPr marL="0" indent="0">
              <a:buNone/>
              <a:defRPr/>
            </a:lvl1pPr>
          </a:lstStyle>
          <a:p>
            <a:endParaRPr lang="en-US" dirty="0"/>
          </a:p>
        </p:txBody>
      </p:sp>
      <p:sp>
        <p:nvSpPr>
          <p:cNvPr id="13" name="Picture Placeholder 2">
            <a:extLst>
              <a:ext uri="{FF2B5EF4-FFF2-40B4-BE49-F238E27FC236}">
                <a16:creationId xmlns:a16="http://schemas.microsoft.com/office/drawing/2014/main" id="{8F517136-AF0D-A1D6-24BD-EEB97F223F01}"/>
              </a:ext>
            </a:extLst>
          </p:cNvPr>
          <p:cNvSpPr>
            <a:spLocks noGrp="1"/>
          </p:cNvSpPr>
          <p:nvPr>
            <p:ph type="pic" sz="quarter" idx="25"/>
          </p:nvPr>
        </p:nvSpPr>
        <p:spPr>
          <a:xfrm>
            <a:off x="7956104" y="4168974"/>
            <a:ext cx="1463040" cy="1463040"/>
          </a:xfrm>
          <a:prstGeom prst="ellipse">
            <a:avLst/>
          </a:prstGeom>
        </p:spPr>
        <p:txBody>
          <a:bodyPr/>
          <a:lstStyle>
            <a:lvl1pPr marL="0" indent="0">
              <a:buNone/>
              <a:defRPr/>
            </a:lvl1pPr>
          </a:lstStyle>
          <a:p>
            <a:endParaRPr lang="en-US" dirty="0"/>
          </a:p>
        </p:txBody>
      </p:sp>
      <p:sp>
        <p:nvSpPr>
          <p:cNvPr id="2" name="Title 2">
            <a:extLst>
              <a:ext uri="{FF2B5EF4-FFF2-40B4-BE49-F238E27FC236}">
                <a16:creationId xmlns:a16="http://schemas.microsoft.com/office/drawing/2014/main" id="{C9EF3198-B193-C2FE-E1A8-CCED43FCEF3B}"/>
              </a:ext>
            </a:extLst>
          </p:cNvPr>
          <p:cNvSpPr>
            <a:spLocks noGrp="1"/>
          </p:cNvSpPr>
          <p:nvPr>
            <p:ph type="title" hasCustomPrompt="1"/>
          </p:nvPr>
        </p:nvSpPr>
        <p:spPr>
          <a:xfrm>
            <a:off x="572756" y="3428999"/>
            <a:ext cx="5218444" cy="561109"/>
          </a:xfrm>
        </p:spPr>
        <p:txBody>
          <a:bodyPr anchor="b"/>
          <a:lstStyle>
            <a:lvl1pPr>
              <a:defRPr>
                <a:solidFill>
                  <a:schemeClr val="tx1"/>
                </a:solidFill>
              </a:defRPr>
            </a:lvl1pPr>
          </a:lstStyle>
          <a:p>
            <a:r>
              <a:rPr lang="en-US" dirty="0"/>
              <a:t>Click to add title</a:t>
            </a:r>
          </a:p>
        </p:txBody>
      </p:sp>
    </p:spTree>
    <p:extLst>
      <p:ext uri="{BB962C8B-B14F-4D97-AF65-F5344CB8AC3E}">
        <p14:creationId xmlns:p14="http://schemas.microsoft.com/office/powerpoint/2010/main" val="33699824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6"/>
            <a:ext cx="11694160" cy="3074716"/>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62708" y="2300940"/>
            <a:ext cx="5228492" cy="894435"/>
          </a:xfrm>
        </p:spPr>
        <p:txBody>
          <a:bodyPr anchor="b"/>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10995804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5"/>
            <a:ext cx="11694160" cy="5586545"/>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2" name="Title 1">
            <a:extLst>
              <a:ext uri="{FF2B5EF4-FFF2-40B4-BE49-F238E27FC236}">
                <a16:creationId xmlns:a16="http://schemas.microsoft.com/office/drawing/2014/main" id="{704B990F-9506-07E4-7749-FC9416D75E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08288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5"/>
            <a:ext cx="11694160" cy="5520505"/>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52659" y="1579418"/>
            <a:ext cx="8151953" cy="2573482"/>
          </a:xfrm>
        </p:spPr>
        <p:txBody>
          <a:bodyPr/>
          <a:lstStyle>
            <a:lvl1pPr>
              <a:lnSpc>
                <a:spcPts val="3840"/>
              </a:lnSpc>
              <a:defRPr sz="3600">
                <a:solidFill>
                  <a:schemeClr val="bg1"/>
                </a:solidFill>
              </a:defRPr>
            </a:lvl1pPr>
          </a:lstStyle>
          <a:p>
            <a:r>
              <a:rPr lang="en-US" dirty="0"/>
              <a:t>Hero statement - quote</a:t>
            </a:r>
          </a:p>
        </p:txBody>
      </p:sp>
    </p:spTree>
    <p:extLst>
      <p:ext uri="{BB962C8B-B14F-4D97-AF65-F5344CB8AC3E}">
        <p14:creationId xmlns:p14="http://schemas.microsoft.com/office/powerpoint/2010/main" val="314902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D52341C-C24D-4631-7BE5-ECD9C402F2FA}"/>
              </a:ext>
            </a:extLst>
          </p:cNvPr>
          <p:cNvSpPr/>
          <p:nvPr userDrawn="1"/>
        </p:nvSpPr>
        <p:spPr>
          <a:xfrm>
            <a:off x="4776394" y="1999211"/>
            <a:ext cx="7803865" cy="3865418"/>
          </a:xfrm>
          <a:prstGeom prst="roundRect">
            <a:avLst>
              <a:gd name="adj" fmla="val 51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73454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F2763D-2575-2948-49A7-A440C8569BA6}"/>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2D5613E-EA76-1930-BA84-24994A86297B}"/>
              </a:ext>
            </a:extLst>
          </p:cNvPr>
          <p:cNvSpPr>
            <a:spLocks noGrp="1"/>
          </p:cNvSpPr>
          <p:nvPr>
            <p:ph type="body" sz="quarter" idx="13"/>
          </p:nvPr>
        </p:nvSpPr>
        <p:spPr>
          <a:xfrm>
            <a:off x="457200" y="1188720"/>
            <a:ext cx="11274425" cy="491224"/>
          </a:xfrm>
        </p:spPr>
        <p:txBody>
          <a:bodyPr/>
          <a:lstStyle>
            <a:lvl1pPr marL="0" indent="0">
              <a:buNone/>
              <a:defRPr>
                <a:solidFill>
                  <a:schemeClr val="accent1"/>
                </a:solidFill>
              </a:defRPr>
            </a:lvl1pPr>
          </a:lstStyle>
          <a:p>
            <a:pPr lvl="0"/>
            <a:r>
              <a:rPr lang="en-US"/>
              <a:t>Click to edit Master text styles</a:t>
            </a:r>
          </a:p>
        </p:txBody>
      </p:sp>
      <p:sp>
        <p:nvSpPr>
          <p:cNvPr id="3" name="Text Placeholder 11">
            <a:extLst>
              <a:ext uri="{FF2B5EF4-FFF2-40B4-BE49-F238E27FC236}">
                <a16:creationId xmlns:a16="http://schemas.microsoft.com/office/drawing/2014/main" id="{89C8B42A-5921-D780-E18B-1CEDC6187266}"/>
              </a:ext>
            </a:extLst>
          </p:cNvPr>
          <p:cNvSpPr>
            <a:spLocks noGrp="1"/>
          </p:cNvSpPr>
          <p:nvPr>
            <p:ph type="body" sz="quarter" idx="15" hasCustomPrompt="1"/>
          </p:nvPr>
        </p:nvSpPr>
        <p:spPr>
          <a:xfrm>
            <a:off x="457200" y="2210696"/>
            <a:ext cx="4055633" cy="3512372"/>
          </a:xfrm>
        </p:spPr>
        <p:txBody>
          <a:bodyPr/>
          <a:lstStyle>
            <a:lvl1pPr marL="0" indent="0">
              <a:lnSpc>
                <a:spcPct val="100000"/>
              </a:lnSpc>
              <a:buFont typeface="Arial" panose="020B0604020202020204" pitchFamily="34" charset="0"/>
              <a:buNone/>
              <a:tabLst/>
              <a:defRPr sz="1600">
                <a:solidFill>
                  <a:schemeClr val="tx2"/>
                </a:solidFill>
                <a:latin typeface="+mj-lt"/>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6585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0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6"/>
            <a:ext cx="11694160" cy="4649548"/>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52659" y="1579418"/>
            <a:ext cx="8151953" cy="2573482"/>
          </a:xfrm>
        </p:spPr>
        <p:txBody>
          <a:bodyPr/>
          <a:lstStyle>
            <a:lvl1pPr>
              <a:lnSpc>
                <a:spcPts val="3840"/>
              </a:lnSpc>
              <a:defRPr sz="3600">
                <a:solidFill>
                  <a:schemeClr val="bg1"/>
                </a:solidFill>
              </a:defRPr>
            </a:lvl1pPr>
          </a:lstStyle>
          <a:p>
            <a:r>
              <a:rPr lang="en-US" dirty="0"/>
              <a:t>Hero statement - quote</a:t>
            </a:r>
          </a:p>
        </p:txBody>
      </p:sp>
    </p:spTree>
    <p:extLst>
      <p:ext uri="{BB962C8B-B14F-4D97-AF65-F5344CB8AC3E}">
        <p14:creationId xmlns:p14="http://schemas.microsoft.com/office/powerpoint/2010/main" val="31304623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291589-CD70-D544-A42B-7CBFCA4D12B5}"/>
              </a:ext>
            </a:extLst>
          </p:cNvPr>
          <p:cNvGraphicFramePr>
            <a:graphicFrameLocks noChangeAspect="1"/>
          </p:cNvGraphicFramePr>
          <p:nvPr>
            <p:custDataLst>
              <p:tags r:id="rId1"/>
            </p:custDataLst>
            <p:extLst>
              <p:ext uri="{D42A27DB-BD31-4B8C-83A1-F6EECF244321}">
                <p14:modId xmlns:p14="http://schemas.microsoft.com/office/powerpoint/2010/main" val="14695310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84291589-CD70-D544-A42B-7CBFCA4D12B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BA7A3200-5165-654A-CA4A-E70CEE6C2D5A}"/>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883110" y="5360716"/>
            <a:ext cx="1840013" cy="1094808"/>
          </a:xfrm>
          <a:prstGeom prst="rect">
            <a:avLst/>
          </a:prstGeom>
        </p:spPr>
      </p:pic>
      <p:sp>
        <p:nvSpPr>
          <p:cNvPr id="2" name="Picture Placeholder 5">
            <a:extLst>
              <a:ext uri="{FF2B5EF4-FFF2-40B4-BE49-F238E27FC236}">
                <a16:creationId xmlns:a16="http://schemas.microsoft.com/office/drawing/2014/main" id="{515CBD2E-4DB7-C5A8-8E9E-57B8F36CFC8D}"/>
              </a:ext>
            </a:extLst>
          </p:cNvPr>
          <p:cNvSpPr>
            <a:spLocks noGrp="1"/>
          </p:cNvSpPr>
          <p:nvPr>
            <p:ph type="pic" sz="quarter" idx="21" hasCustomPrompt="1"/>
          </p:nvPr>
        </p:nvSpPr>
        <p:spPr>
          <a:xfrm>
            <a:off x="274516" y="289068"/>
            <a:ext cx="11642967" cy="4648692"/>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6" name="Title 1">
            <a:extLst>
              <a:ext uri="{FF2B5EF4-FFF2-40B4-BE49-F238E27FC236}">
                <a16:creationId xmlns:a16="http://schemas.microsoft.com/office/drawing/2014/main" id="{0DBD4046-0DFE-AD1C-91BA-7DAA5786A8DB}"/>
              </a:ext>
            </a:extLst>
          </p:cNvPr>
          <p:cNvSpPr>
            <a:spLocks noGrp="1"/>
          </p:cNvSpPr>
          <p:nvPr>
            <p:ph type="ctrTitle" hasCustomPrompt="1"/>
          </p:nvPr>
        </p:nvSpPr>
        <p:spPr>
          <a:xfrm>
            <a:off x="566665" y="3418559"/>
            <a:ext cx="11294872" cy="626365"/>
          </a:xfrm>
          <a:prstGeom prst="rect">
            <a:avLst/>
          </a:prstGeom>
        </p:spPr>
        <p:txBody>
          <a:bodyPr vert="horz" lIns="0" rIns="0" anchor="t"/>
          <a:lstStyle>
            <a:lvl1pPr algn="l">
              <a:defRPr sz="5000">
                <a:solidFill>
                  <a:schemeClr val="bg1"/>
                </a:solidFill>
              </a:defRPr>
            </a:lvl1pPr>
          </a:lstStyle>
          <a:p>
            <a:r>
              <a:rPr lang="en-US" dirty="0"/>
              <a:t>Click to add presentation title</a:t>
            </a:r>
          </a:p>
        </p:txBody>
      </p:sp>
      <p:sp>
        <p:nvSpPr>
          <p:cNvPr id="8" name="Subtitle 2">
            <a:extLst>
              <a:ext uri="{FF2B5EF4-FFF2-40B4-BE49-F238E27FC236}">
                <a16:creationId xmlns:a16="http://schemas.microsoft.com/office/drawing/2014/main" id="{F6A7B8AC-A627-7AAD-498E-875302BCAA36}"/>
              </a:ext>
            </a:extLst>
          </p:cNvPr>
          <p:cNvSpPr>
            <a:spLocks noGrp="1"/>
          </p:cNvSpPr>
          <p:nvPr>
            <p:ph type="subTitle" idx="1" hasCustomPrompt="1"/>
          </p:nvPr>
        </p:nvSpPr>
        <p:spPr>
          <a:xfrm>
            <a:off x="566666" y="4145884"/>
            <a:ext cx="3611784" cy="475257"/>
          </a:xfrm>
          <a:prstGeom prst="rect">
            <a:avLst/>
          </a:prstGeom>
        </p:spPr>
        <p:txBody>
          <a:bodyPr lIns="0" rIns="0"/>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6834764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Picture Placeholder 5">
            <a:extLst>
              <a:ext uri="{FF2B5EF4-FFF2-40B4-BE49-F238E27FC236}">
                <a16:creationId xmlns:a16="http://schemas.microsoft.com/office/drawing/2014/main" id="{A76F4DD9-E8A2-7327-7989-35DE1E359971}"/>
              </a:ext>
            </a:extLst>
          </p:cNvPr>
          <p:cNvSpPr>
            <a:spLocks noGrp="1"/>
          </p:cNvSpPr>
          <p:nvPr>
            <p:ph type="pic" sz="quarter" idx="21" hasCustomPrompt="1"/>
          </p:nvPr>
        </p:nvSpPr>
        <p:spPr>
          <a:xfrm>
            <a:off x="256032" y="256032"/>
            <a:ext cx="11694160" cy="4661408"/>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pic>
        <p:nvPicPr>
          <p:cNvPr id="9" name="Picture 8" descr="Text&#10;&#10;Description automatically generated">
            <a:extLst>
              <a:ext uri="{FF2B5EF4-FFF2-40B4-BE49-F238E27FC236}">
                <a16:creationId xmlns:a16="http://schemas.microsoft.com/office/drawing/2014/main" id="{48399B2B-2576-C1B1-5BF9-0DE4F7A43F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45444" y="572302"/>
            <a:ext cx="1948067" cy="1150471"/>
          </a:xfrm>
          <a:prstGeom prst="rect">
            <a:avLst/>
          </a:prstGeom>
        </p:spPr>
      </p:pic>
      <p:sp>
        <p:nvSpPr>
          <p:cNvPr id="4" name="Title 1">
            <a:extLst>
              <a:ext uri="{FF2B5EF4-FFF2-40B4-BE49-F238E27FC236}">
                <a16:creationId xmlns:a16="http://schemas.microsoft.com/office/drawing/2014/main" id="{0035A52C-9B3A-C06F-DC81-D9A0046AE086}"/>
              </a:ext>
            </a:extLst>
          </p:cNvPr>
          <p:cNvSpPr>
            <a:spLocks noGrp="1"/>
          </p:cNvSpPr>
          <p:nvPr>
            <p:ph type="ctrTitle" hasCustomPrompt="1"/>
          </p:nvPr>
        </p:nvSpPr>
        <p:spPr>
          <a:xfrm>
            <a:off x="566665" y="3418559"/>
            <a:ext cx="11294872" cy="626365"/>
          </a:xfrm>
          <a:prstGeom prst="rect">
            <a:avLst/>
          </a:prstGeom>
        </p:spPr>
        <p:txBody>
          <a:bodyPr vert="horz" lIns="0" rIns="0" anchor="t"/>
          <a:lstStyle>
            <a:lvl1pPr algn="l">
              <a:defRPr sz="4000">
                <a:solidFill>
                  <a:schemeClr val="bg1"/>
                </a:solidFill>
              </a:defRPr>
            </a:lvl1pPr>
          </a:lstStyle>
          <a:p>
            <a:r>
              <a:rPr lang="en-US" dirty="0"/>
              <a:t>Click to add presentation title</a:t>
            </a:r>
          </a:p>
        </p:txBody>
      </p:sp>
      <p:sp>
        <p:nvSpPr>
          <p:cNvPr id="5" name="Subtitle 2">
            <a:extLst>
              <a:ext uri="{FF2B5EF4-FFF2-40B4-BE49-F238E27FC236}">
                <a16:creationId xmlns:a16="http://schemas.microsoft.com/office/drawing/2014/main" id="{F73AD6C3-1EEB-6855-66BD-93F6B68A329A}"/>
              </a:ext>
            </a:extLst>
          </p:cNvPr>
          <p:cNvSpPr>
            <a:spLocks noGrp="1"/>
          </p:cNvSpPr>
          <p:nvPr>
            <p:ph type="subTitle" idx="1" hasCustomPrompt="1"/>
          </p:nvPr>
        </p:nvSpPr>
        <p:spPr>
          <a:xfrm>
            <a:off x="566666" y="4145884"/>
            <a:ext cx="3611784" cy="475257"/>
          </a:xfrm>
          <a:prstGeom prst="rect">
            <a:avLst/>
          </a:prstGeom>
        </p:spPr>
        <p:txBody>
          <a:bodyPr lIns="0" rIns="0"/>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6361621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60376" y="1898931"/>
            <a:ext cx="8925498" cy="626365"/>
          </a:xfrm>
          <a:prstGeom prst="rect">
            <a:avLst/>
          </a:prstGeom>
        </p:spPr>
        <p:txBody>
          <a:bodyPr vert="horz" lIns="0" rIns="0" anchor="t"/>
          <a:lstStyle>
            <a:lvl1pPr algn="l">
              <a:defRPr sz="4800">
                <a:solidFill>
                  <a:schemeClr val="accent1"/>
                </a:solidFill>
              </a:defRPr>
            </a:lvl1pPr>
          </a:lstStyle>
          <a:p>
            <a:r>
              <a:rPr lang="en-US" dirty="0"/>
              <a:t>Click to add 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60377" y="2626256"/>
            <a:ext cx="3611784" cy="475257"/>
          </a:xfrm>
          <a:prstGeom prst="rect">
            <a:avLst/>
          </a:prstGeom>
        </p:spPr>
        <p:txBody>
          <a:bodyPr lIns="0" rIns="0"/>
          <a:lstStyle>
            <a:lvl1pPr marL="0" indent="0" algn="l">
              <a:buNone/>
              <a:defRPr sz="20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Picture Placeholder 5">
            <a:extLst>
              <a:ext uri="{FF2B5EF4-FFF2-40B4-BE49-F238E27FC236}">
                <a16:creationId xmlns:a16="http://schemas.microsoft.com/office/drawing/2014/main" id="{A76F4DD9-E8A2-7327-7989-35DE1E359971}"/>
              </a:ext>
            </a:extLst>
          </p:cNvPr>
          <p:cNvSpPr>
            <a:spLocks noGrp="1"/>
          </p:cNvSpPr>
          <p:nvPr>
            <p:ph type="pic" sz="quarter" idx="21" hasCustomPrompt="1"/>
          </p:nvPr>
        </p:nvSpPr>
        <p:spPr>
          <a:xfrm>
            <a:off x="256032" y="3291837"/>
            <a:ext cx="11694160" cy="3274145"/>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Tree>
    <p:extLst>
      <p:ext uri="{BB962C8B-B14F-4D97-AF65-F5344CB8AC3E}">
        <p14:creationId xmlns:p14="http://schemas.microsoft.com/office/powerpoint/2010/main" val="7152669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Picture Placeholder 5">
            <a:extLst>
              <a:ext uri="{FF2B5EF4-FFF2-40B4-BE49-F238E27FC236}">
                <a16:creationId xmlns:a16="http://schemas.microsoft.com/office/drawing/2014/main" id="{A76F4DD9-E8A2-7327-7989-35DE1E359971}"/>
              </a:ext>
            </a:extLst>
          </p:cNvPr>
          <p:cNvSpPr>
            <a:spLocks noGrp="1"/>
          </p:cNvSpPr>
          <p:nvPr>
            <p:ph type="pic" sz="quarter" idx="21" hasCustomPrompt="1"/>
          </p:nvPr>
        </p:nvSpPr>
        <p:spPr>
          <a:xfrm>
            <a:off x="256032" y="1693115"/>
            <a:ext cx="11694160" cy="3586808"/>
          </a:xfrm>
          <a:prstGeom prst="roundRect">
            <a:avLst>
              <a:gd name="adj" fmla="val 5802"/>
            </a:avLst>
          </a:prstGeom>
          <a:solidFill>
            <a:schemeClr val="bg1">
              <a:lumMod val="95000"/>
            </a:schemeClr>
          </a:solidFill>
        </p:spPr>
        <p:txBody>
          <a:bodyPr/>
          <a:lstStyle>
            <a:lvl1pPr>
              <a:defRPr b="0" i="0"/>
            </a:lvl1pPr>
          </a:lstStyle>
          <a:p>
            <a:r>
              <a:rPr lang="en-US" dirty="0"/>
              <a:t>Click to add picture</a:t>
            </a:r>
          </a:p>
        </p:txBody>
      </p:sp>
      <p:sp>
        <p:nvSpPr>
          <p:cNvPr id="5" name="Title 1">
            <a:extLst>
              <a:ext uri="{FF2B5EF4-FFF2-40B4-BE49-F238E27FC236}">
                <a16:creationId xmlns:a16="http://schemas.microsoft.com/office/drawing/2014/main" id="{862C56CE-6519-53A0-DD6D-D642735A4074}"/>
              </a:ext>
            </a:extLst>
          </p:cNvPr>
          <p:cNvSpPr>
            <a:spLocks noGrp="1"/>
          </p:cNvSpPr>
          <p:nvPr>
            <p:ph type="ctrTitle" hasCustomPrompt="1"/>
          </p:nvPr>
        </p:nvSpPr>
        <p:spPr>
          <a:xfrm>
            <a:off x="523607" y="3729808"/>
            <a:ext cx="9947747" cy="626365"/>
          </a:xfrm>
          <a:prstGeom prst="rect">
            <a:avLst/>
          </a:prstGeom>
        </p:spPr>
        <p:txBody>
          <a:bodyPr vert="horz" lIns="0" rIns="0" anchor="t"/>
          <a:lstStyle>
            <a:lvl1pPr algn="l">
              <a:defRPr sz="5000">
                <a:solidFill>
                  <a:schemeClr val="bg1"/>
                </a:solidFill>
              </a:defRPr>
            </a:lvl1pPr>
          </a:lstStyle>
          <a:p>
            <a:r>
              <a:rPr lang="en-US" dirty="0"/>
              <a:t>Click to add presentation title</a:t>
            </a:r>
          </a:p>
        </p:txBody>
      </p:sp>
      <p:sp>
        <p:nvSpPr>
          <p:cNvPr id="7" name="Subtitle 2">
            <a:extLst>
              <a:ext uri="{FF2B5EF4-FFF2-40B4-BE49-F238E27FC236}">
                <a16:creationId xmlns:a16="http://schemas.microsoft.com/office/drawing/2014/main" id="{A38225E2-8890-6384-062C-4CCFA6D741E3}"/>
              </a:ext>
            </a:extLst>
          </p:cNvPr>
          <p:cNvSpPr>
            <a:spLocks noGrp="1"/>
          </p:cNvSpPr>
          <p:nvPr>
            <p:ph type="subTitle" idx="1" hasCustomPrompt="1"/>
          </p:nvPr>
        </p:nvSpPr>
        <p:spPr>
          <a:xfrm>
            <a:off x="535351" y="4536604"/>
            <a:ext cx="3611784" cy="308666"/>
          </a:xfrm>
          <a:prstGeom prst="rect">
            <a:avLst/>
          </a:prstGeom>
        </p:spPr>
        <p:txBody>
          <a:bodyPr lIns="0" rIns="0"/>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4028868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9B29E7-4806-72B9-CC40-C2938CB6347C}"/>
              </a:ext>
            </a:extLst>
          </p:cNvPr>
          <p:cNvSpPr>
            <a:spLocks noGrp="1"/>
          </p:cNvSpPr>
          <p:nvPr>
            <p:ph type="body" sz="quarter" idx="13" hasCustomPrompt="1"/>
          </p:nvPr>
        </p:nvSpPr>
        <p:spPr>
          <a:xfrm>
            <a:off x="395257" y="5999644"/>
            <a:ext cx="4936942" cy="466814"/>
          </a:xfrm>
        </p:spPr>
        <p:txBody>
          <a:bodyPr anchor="b" anchorCtr="0"/>
          <a:lstStyle>
            <a:lvl1pPr marL="0" indent="0">
              <a:lnSpc>
                <a:spcPct val="100000"/>
              </a:lnSpc>
              <a:buNone/>
              <a:defRPr sz="900"/>
            </a:lvl1pPr>
          </a:lstStyle>
          <a:p>
            <a:pPr lvl="0"/>
            <a:r>
              <a:rPr lang="en-US" dirty="0"/>
              <a:t>VC</a:t>
            </a:r>
          </a:p>
        </p:txBody>
      </p:sp>
      <p:sp>
        <p:nvSpPr>
          <p:cNvPr id="6" name="Text Placeholder 4">
            <a:extLst>
              <a:ext uri="{FF2B5EF4-FFF2-40B4-BE49-F238E27FC236}">
                <a16:creationId xmlns:a16="http://schemas.microsoft.com/office/drawing/2014/main" id="{DFFC4150-959A-00F0-6265-C940088EF30B}"/>
              </a:ext>
            </a:extLst>
          </p:cNvPr>
          <p:cNvSpPr>
            <a:spLocks noGrp="1"/>
          </p:cNvSpPr>
          <p:nvPr>
            <p:ph type="body" sz="quarter" idx="14" hasCustomPrompt="1"/>
          </p:nvPr>
        </p:nvSpPr>
        <p:spPr>
          <a:xfrm>
            <a:off x="395257" y="3469312"/>
            <a:ext cx="4936942" cy="466814"/>
          </a:xfrm>
        </p:spPr>
        <p:txBody>
          <a:bodyPr anchor="b" anchorCtr="0"/>
          <a:lstStyle>
            <a:lvl1pPr marL="0" indent="0">
              <a:lnSpc>
                <a:spcPct val="100000"/>
              </a:lnSpc>
              <a:buNone/>
              <a:defRPr sz="900"/>
            </a:lvl1pPr>
          </a:lstStyle>
          <a:p>
            <a:pPr lvl="0"/>
            <a:r>
              <a:rPr lang="en-US" dirty="0" err="1"/>
              <a:t>leagal</a:t>
            </a:r>
            <a:endParaRPr lang="en-US" dirty="0"/>
          </a:p>
        </p:txBody>
      </p:sp>
      <p:pic>
        <p:nvPicPr>
          <p:cNvPr id="7" name="Picture 6" descr="A screenshot of a video game&#10;&#10;Description automatically generated with medium confidence">
            <a:extLst>
              <a:ext uri="{FF2B5EF4-FFF2-40B4-BE49-F238E27FC236}">
                <a16:creationId xmlns:a16="http://schemas.microsoft.com/office/drawing/2014/main" id="{4218FB87-91C5-865E-45E6-F27455F4EDC3}"/>
              </a:ext>
            </a:extLst>
          </p:cNvPr>
          <p:cNvPicPr>
            <a:picLocks noChangeAspect="1"/>
          </p:cNvPicPr>
          <p:nvPr userDrawn="1"/>
        </p:nvPicPr>
        <p:blipFill>
          <a:blip r:embed="rId2"/>
          <a:stretch>
            <a:fillRect/>
          </a:stretch>
        </p:blipFill>
        <p:spPr>
          <a:xfrm>
            <a:off x="8798399" y="5001260"/>
            <a:ext cx="2936401" cy="1005840"/>
          </a:xfrm>
          <a:prstGeom prst="rect">
            <a:avLst/>
          </a:prstGeom>
        </p:spPr>
      </p:pic>
    </p:spTree>
    <p:extLst>
      <p:ext uri="{BB962C8B-B14F-4D97-AF65-F5344CB8AC3E}">
        <p14:creationId xmlns:p14="http://schemas.microsoft.com/office/powerpoint/2010/main" val="783046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8206909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ext Placeholder 3">
            <a:extLst>
              <a:ext uri="{FF2B5EF4-FFF2-40B4-BE49-F238E27FC236}">
                <a16:creationId xmlns:a16="http://schemas.microsoft.com/office/drawing/2014/main" id="{D3F21300-AFE7-81F0-3C90-942DCA0FCCFB}"/>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FF69A07-0A71-CA2D-EF7F-400E91D6A87F}"/>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30EB0772-24DA-25B4-BB53-FE09D50A8AF1}"/>
              </a:ext>
            </a:extLst>
          </p:cNvPr>
          <p:cNvSpPr>
            <a:spLocks noGrp="1"/>
          </p:cNvSpPr>
          <p:nvPr>
            <p:ph type="body" sz="quarter" idx="15"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
        <p:nvSpPr>
          <p:cNvPr id="3" name="Text Placeholder 11">
            <a:extLst>
              <a:ext uri="{FF2B5EF4-FFF2-40B4-BE49-F238E27FC236}">
                <a16:creationId xmlns:a16="http://schemas.microsoft.com/office/drawing/2014/main" id="{D6010D2A-A84C-BE22-0AB8-573E2A4F5F91}"/>
              </a:ext>
            </a:extLst>
          </p:cNvPr>
          <p:cNvSpPr>
            <a:spLocks noGrp="1"/>
          </p:cNvSpPr>
          <p:nvPr>
            <p:ph type="body" sz="quarter" idx="16" hasCustomPrompt="1"/>
          </p:nvPr>
        </p:nvSpPr>
        <p:spPr>
          <a:xfrm>
            <a:off x="457200" y="1920239"/>
            <a:ext cx="3609976"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80A664DA-D796-D0D1-9783-2E200A209473}"/>
              </a:ext>
            </a:extLst>
          </p:cNvPr>
          <p:cNvSpPr>
            <a:spLocks noGrp="1"/>
          </p:cNvSpPr>
          <p:nvPr>
            <p:ph type="body" sz="quarter" idx="17" hasCustomPrompt="1"/>
          </p:nvPr>
        </p:nvSpPr>
        <p:spPr>
          <a:xfrm>
            <a:off x="4301359" y="1920239"/>
            <a:ext cx="3609976"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a:extLst>
              <a:ext uri="{FF2B5EF4-FFF2-40B4-BE49-F238E27FC236}">
                <a16:creationId xmlns:a16="http://schemas.microsoft.com/office/drawing/2014/main" id="{E07476C2-1303-F1EF-F859-98FF3CD6750B}"/>
              </a:ext>
            </a:extLst>
          </p:cNvPr>
          <p:cNvSpPr>
            <a:spLocks noGrp="1"/>
          </p:cNvSpPr>
          <p:nvPr>
            <p:ph type="body" sz="quarter" idx="18" hasCustomPrompt="1"/>
          </p:nvPr>
        </p:nvSpPr>
        <p:spPr>
          <a:xfrm>
            <a:off x="8145518" y="1920239"/>
            <a:ext cx="3609976"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39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Background pattern&#10;&#10;Description automatically generated with medium confidence">
            <a:extLst>
              <a:ext uri="{FF2B5EF4-FFF2-40B4-BE49-F238E27FC236}">
                <a16:creationId xmlns:a16="http://schemas.microsoft.com/office/drawing/2014/main" id="{78623B73-3AB5-139B-FC2F-CA05EEBFD9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6033" y="256032"/>
            <a:ext cx="11679936" cy="4661408"/>
          </a:xfrm>
          <a:prstGeom prst="roundRect">
            <a:avLst>
              <a:gd name="adj" fmla="val 5845"/>
            </a:avLst>
          </a:prstGeom>
        </p:spPr>
      </p:pic>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0035A52C-9B3A-C06F-DC81-D9A0046AE086}"/>
              </a:ext>
            </a:extLst>
          </p:cNvPr>
          <p:cNvSpPr>
            <a:spLocks noGrp="1"/>
          </p:cNvSpPr>
          <p:nvPr>
            <p:ph type="ctrTitle" hasCustomPrompt="1"/>
          </p:nvPr>
        </p:nvSpPr>
        <p:spPr>
          <a:xfrm>
            <a:off x="720191" y="2712117"/>
            <a:ext cx="11141346" cy="989989"/>
          </a:xfrm>
          <a:prstGeom prst="rect">
            <a:avLst/>
          </a:prstGeom>
        </p:spPr>
        <p:txBody>
          <a:bodyPr vert="horz" lIns="0" rIns="0" anchor="t"/>
          <a:lstStyle>
            <a:lvl1pPr algn="l">
              <a:lnSpc>
                <a:spcPct val="100000"/>
              </a:lnSpc>
              <a:defRPr sz="4800">
                <a:solidFill>
                  <a:schemeClr val="bg1"/>
                </a:solidFill>
              </a:defRPr>
            </a:lvl1pPr>
          </a:lstStyle>
          <a:p>
            <a:r>
              <a:rPr lang="en-US" dirty="0"/>
              <a:t>Click to add presentation title</a:t>
            </a:r>
          </a:p>
        </p:txBody>
      </p:sp>
      <p:sp>
        <p:nvSpPr>
          <p:cNvPr id="5" name="Subtitle 2">
            <a:extLst>
              <a:ext uri="{FF2B5EF4-FFF2-40B4-BE49-F238E27FC236}">
                <a16:creationId xmlns:a16="http://schemas.microsoft.com/office/drawing/2014/main" id="{F73AD6C3-1EEB-6855-66BD-93F6B68A329A}"/>
              </a:ext>
            </a:extLst>
          </p:cNvPr>
          <p:cNvSpPr>
            <a:spLocks noGrp="1"/>
          </p:cNvSpPr>
          <p:nvPr>
            <p:ph type="subTitle" idx="1" hasCustomPrompt="1"/>
          </p:nvPr>
        </p:nvSpPr>
        <p:spPr>
          <a:xfrm>
            <a:off x="720191" y="3884177"/>
            <a:ext cx="3458258" cy="736964"/>
          </a:xfrm>
          <a:prstGeom prst="rect">
            <a:avLst/>
          </a:prstGeom>
        </p:spPr>
        <p:txBody>
          <a:bodyPr lIns="0" rIns="0"/>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Logo&#10;&#10;Description automatically generated">
            <a:extLst>
              <a:ext uri="{FF2B5EF4-FFF2-40B4-BE49-F238E27FC236}">
                <a16:creationId xmlns:a16="http://schemas.microsoft.com/office/drawing/2014/main" id="{16C2B6DC-537C-97F5-1C4B-1D8232F423B3}"/>
              </a:ext>
            </a:extLst>
          </p:cNvPr>
          <p:cNvPicPr>
            <a:picLocks noChangeAspect="1"/>
          </p:cNvPicPr>
          <p:nvPr userDrawn="1"/>
        </p:nvPicPr>
        <p:blipFill>
          <a:blip r:embed="rId6"/>
          <a:stretch>
            <a:fillRect/>
          </a:stretch>
        </p:blipFill>
        <p:spPr>
          <a:xfrm>
            <a:off x="9332464" y="597758"/>
            <a:ext cx="2286000" cy="746760"/>
          </a:xfrm>
          <a:prstGeom prst="rect">
            <a:avLst/>
          </a:prstGeom>
        </p:spPr>
      </p:pic>
    </p:spTree>
    <p:extLst>
      <p:ext uri="{BB962C8B-B14F-4D97-AF65-F5344CB8AC3E}">
        <p14:creationId xmlns:p14="http://schemas.microsoft.com/office/powerpoint/2010/main" val="98636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1A88DF-3746-04A2-143E-CF5187740D9D}"/>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A3227A51-B385-2DFB-EDD3-3ECD9D5B7C44}"/>
              </a:ext>
            </a:extLst>
          </p:cNvPr>
          <p:cNvSpPr>
            <a:spLocks noGrp="1"/>
          </p:cNvSpPr>
          <p:nvPr>
            <p:ph type="body" sz="quarter" idx="13" hasCustomPrompt="1"/>
          </p:nvPr>
        </p:nvSpPr>
        <p:spPr>
          <a:xfrm>
            <a:off x="457200" y="5610226"/>
            <a:ext cx="11061573" cy="160108"/>
          </a:xfrm>
        </p:spPr>
        <p:txBody>
          <a:bodyPr anchor="b" anchorCtr="0"/>
          <a:lstStyle>
            <a:lvl1pPr marL="0" indent="0">
              <a:lnSpc>
                <a:spcPct val="100000"/>
              </a:lnSpc>
              <a:buNone/>
              <a:defRPr sz="900"/>
            </a:lvl1pPr>
          </a:lstStyle>
          <a:p>
            <a:pPr lvl="0"/>
            <a:r>
              <a:rPr lang="en-US" dirty="0"/>
              <a:t>Foot note/source copy</a:t>
            </a:r>
          </a:p>
        </p:txBody>
      </p:sp>
      <p:sp>
        <p:nvSpPr>
          <p:cNvPr id="3" name="Text Placeholder 11">
            <a:extLst>
              <a:ext uri="{FF2B5EF4-FFF2-40B4-BE49-F238E27FC236}">
                <a16:creationId xmlns:a16="http://schemas.microsoft.com/office/drawing/2014/main" id="{A5FA4A67-C245-3685-D382-D68106C159DC}"/>
              </a:ext>
            </a:extLst>
          </p:cNvPr>
          <p:cNvSpPr>
            <a:spLocks noGrp="1"/>
          </p:cNvSpPr>
          <p:nvPr>
            <p:ph type="body" sz="quarter" idx="17" hasCustomPrompt="1"/>
          </p:nvPr>
        </p:nvSpPr>
        <p:spPr>
          <a:xfrm>
            <a:off x="457200" y="1920237"/>
            <a:ext cx="2659453"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35920C2C-953F-5315-6E46-D189B15BFA9A}"/>
              </a:ext>
            </a:extLst>
          </p:cNvPr>
          <p:cNvSpPr>
            <a:spLocks noGrp="1"/>
          </p:cNvSpPr>
          <p:nvPr>
            <p:ph type="body" sz="quarter" idx="18" hasCustomPrompt="1"/>
          </p:nvPr>
        </p:nvSpPr>
        <p:spPr>
          <a:xfrm>
            <a:off x="3333091" y="1920237"/>
            <a:ext cx="2659453"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a:extLst>
              <a:ext uri="{FF2B5EF4-FFF2-40B4-BE49-F238E27FC236}">
                <a16:creationId xmlns:a16="http://schemas.microsoft.com/office/drawing/2014/main" id="{F3EA48CC-AD40-89AD-4206-0DE078143CC7}"/>
              </a:ext>
            </a:extLst>
          </p:cNvPr>
          <p:cNvSpPr>
            <a:spLocks noGrp="1"/>
          </p:cNvSpPr>
          <p:nvPr>
            <p:ph type="body" sz="quarter" idx="19" hasCustomPrompt="1"/>
          </p:nvPr>
        </p:nvSpPr>
        <p:spPr>
          <a:xfrm>
            <a:off x="6208982" y="1920237"/>
            <a:ext cx="2659453"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22A47E1F-CDF0-F211-FDED-F901F21F0275}"/>
              </a:ext>
            </a:extLst>
          </p:cNvPr>
          <p:cNvSpPr>
            <a:spLocks noGrp="1"/>
          </p:cNvSpPr>
          <p:nvPr>
            <p:ph type="body" sz="quarter" idx="20" hasCustomPrompt="1"/>
          </p:nvPr>
        </p:nvSpPr>
        <p:spPr>
          <a:xfrm>
            <a:off x="9084873" y="1920237"/>
            <a:ext cx="2659453"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03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Content-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199" y="1920240"/>
            <a:ext cx="2651125" cy="3566159"/>
          </a:xfrm>
        </p:spPr>
        <p:txBody>
          <a:bodyPr/>
          <a:lstStyle>
            <a:lvl1pPr marL="233363" indent="-234950">
              <a:lnSpc>
                <a:spcPct val="100000"/>
              </a:lnSpc>
              <a:buFont typeface="Arial" panose="020B0604020202020204" pitchFamily="34" charset="0"/>
              <a:buChar char="•"/>
              <a:defRPr sz="1800"/>
            </a:lvl1pPr>
          </a:lstStyle>
          <a:p>
            <a:pPr lvl="0"/>
            <a:r>
              <a:rPr lang="en-US" dirty="0"/>
              <a:t>Click to edit master text styles</a:t>
            </a:r>
          </a:p>
          <a:p>
            <a:pPr lvl="0"/>
            <a:endParaRPr lang="en-US" dirty="0"/>
          </a:p>
        </p:txBody>
      </p:sp>
      <p:sp>
        <p:nvSpPr>
          <p:cNvPr id="15" name="Table Placeholder 14">
            <a:extLst>
              <a:ext uri="{FF2B5EF4-FFF2-40B4-BE49-F238E27FC236}">
                <a16:creationId xmlns:a16="http://schemas.microsoft.com/office/drawing/2014/main" id="{A26E02A6-FCD4-2349-A224-1CAE40B3C672}"/>
              </a:ext>
            </a:extLst>
          </p:cNvPr>
          <p:cNvSpPr>
            <a:spLocks noGrp="1"/>
          </p:cNvSpPr>
          <p:nvPr>
            <p:ph type="tbl" sz="quarter" idx="12"/>
          </p:nvPr>
        </p:nvSpPr>
        <p:spPr>
          <a:xfrm>
            <a:off x="3336925" y="1920241"/>
            <a:ext cx="8397875" cy="3566160"/>
          </a:xfrm>
        </p:spPr>
        <p:txBody>
          <a:bodyPr/>
          <a:lstStyle>
            <a:lvl1pPr marL="0" indent="0">
              <a:buNone/>
              <a:defRPr sz="1600"/>
            </a:lvl1pPr>
          </a:lstStyle>
          <a:p>
            <a:r>
              <a:rPr lang="en-US" dirty="0"/>
              <a:t>Click icon to add table</a:t>
            </a:r>
          </a:p>
        </p:txBody>
      </p:sp>
      <p:sp>
        <p:nvSpPr>
          <p:cNvPr id="7" name="Text Placeholder 3">
            <a:extLst>
              <a:ext uri="{FF2B5EF4-FFF2-40B4-BE49-F238E27FC236}">
                <a16:creationId xmlns:a16="http://schemas.microsoft.com/office/drawing/2014/main" id="{C94FA41C-1669-F689-748B-E790BFB6D93E}"/>
              </a:ext>
            </a:extLst>
          </p:cNvPr>
          <p:cNvSpPr>
            <a:spLocks noGrp="1"/>
          </p:cNvSpPr>
          <p:nvPr>
            <p:ph type="body" sz="quarter" idx="13"/>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060CA273-2364-EB74-0E30-67018FECDB37}"/>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76F1D6B5-8D33-FF3B-3096-EE4DAC095895}"/>
              </a:ext>
            </a:extLst>
          </p:cNvPr>
          <p:cNvSpPr>
            <a:spLocks noGrp="1"/>
          </p:cNvSpPr>
          <p:nvPr>
            <p:ph type="body" sz="quarter" idx="14"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1729994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with callou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8AD9AEE-0D36-5C82-E5E6-228A2C5E09A2}"/>
              </a:ext>
            </a:extLst>
          </p:cNvPr>
          <p:cNvSpPr/>
          <p:nvPr userDrawn="1"/>
        </p:nvSpPr>
        <p:spPr>
          <a:xfrm>
            <a:off x="-351692" y="274320"/>
            <a:ext cx="8256172" cy="5501640"/>
          </a:xfrm>
          <a:prstGeom prst="roundRect">
            <a:avLst>
              <a:gd name="adj" fmla="val 54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74ECAD88-250B-ECA4-3DBC-0B5C6D0231A2}"/>
              </a:ext>
            </a:extLst>
          </p:cNvPr>
          <p:cNvSpPr/>
          <p:nvPr userDrawn="1"/>
        </p:nvSpPr>
        <p:spPr>
          <a:xfrm>
            <a:off x="8158480" y="274320"/>
            <a:ext cx="3799840" cy="5501640"/>
          </a:xfrm>
          <a:prstGeom prst="roundRect">
            <a:avLst>
              <a:gd name="adj" fmla="val 65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Picture Placeholder 3">
            <a:extLst>
              <a:ext uri="{FF2B5EF4-FFF2-40B4-BE49-F238E27FC236}">
                <a16:creationId xmlns:a16="http://schemas.microsoft.com/office/drawing/2014/main" id="{DC8BF005-0F0D-13AE-16CA-E20696DD5FBE}"/>
              </a:ext>
            </a:extLst>
          </p:cNvPr>
          <p:cNvSpPr>
            <a:spLocks noGrp="1"/>
          </p:cNvSpPr>
          <p:nvPr>
            <p:ph type="pic" sz="quarter" idx="28"/>
          </p:nvPr>
        </p:nvSpPr>
        <p:spPr>
          <a:xfrm>
            <a:off x="527740" y="3536327"/>
            <a:ext cx="1482656" cy="1480833"/>
          </a:xfrm>
          <a:prstGeom prst="ellipse">
            <a:avLst/>
          </a:prstGeom>
        </p:spPr>
        <p:txBody>
          <a:bodyPr/>
          <a:lstStyle>
            <a:lvl1pPr marL="0" indent="0">
              <a:buNone/>
              <a:defRPr sz="1200"/>
            </a:lvl1pPr>
          </a:lstStyle>
          <a:p>
            <a:r>
              <a:rPr lang="en-US" dirty="0"/>
              <a:t>Click icon to add picture</a:t>
            </a:r>
          </a:p>
        </p:txBody>
      </p:sp>
      <p:sp>
        <p:nvSpPr>
          <p:cNvPr id="26" name="Picture Placeholder 3">
            <a:extLst>
              <a:ext uri="{FF2B5EF4-FFF2-40B4-BE49-F238E27FC236}">
                <a16:creationId xmlns:a16="http://schemas.microsoft.com/office/drawing/2014/main" id="{77F94376-FB2D-E6F3-63A3-007E822EF14B}"/>
              </a:ext>
            </a:extLst>
          </p:cNvPr>
          <p:cNvSpPr>
            <a:spLocks noGrp="1"/>
          </p:cNvSpPr>
          <p:nvPr>
            <p:ph type="pic" sz="quarter" idx="29"/>
          </p:nvPr>
        </p:nvSpPr>
        <p:spPr>
          <a:xfrm>
            <a:off x="4180840" y="3536327"/>
            <a:ext cx="1482656" cy="1480833"/>
          </a:xfrm>
          <a:prstGeom prst="ellipse">
            <a:avLst/>
          </a:prstGeom>
        </p:spPr>
        <p:txBody>
          <a:bodyPr/>
          <a:lstStyle>
            <a:lvl1pPr marL="0" indent="0">
              <a:buNone/>
              <a:defRPr sz="1200"/>
            </a:lvl1pPr>
          </a:lstStyle>
          <a:p>
            <a:r>
              <a:rPr lang="en-US" dirty="0"/>
              <a:t>Click icon to add picture</a:t>
            </a:r>
          </a:p>
        </p:txBody>
      </p:sp>
      <p:sp>
        <p:nvSpPr>
          <p:cNvPr id="4" name="Text Placeholder 3">
            <a:extLst>
              <a:ext uri="{FF2B5EF4-FFF2-40B4-BE49-F238E27FC236}">
                <a16:creationId xmlns:a16="http://schemas.microsoft.com/office/drawing/2014/main" id="{ACFFD729-09B3-75E5-8E85-C698F34E11F6}"/>
              </a:ext>
            </a:extLst>
          </p:cNvPr>
          <p:cNvSpPr>
            <a:spLocks noGrp="1"/>
          </p:cNvSpPr>
          <p:nvPr>
            <p:ph type="body" sz="quarter" idx="33"/>
          </p:nvPr>
        </p:nvSpPr>
        <p:spPr>
          <a:xfrm>
            <a:off x="8526463" y="2034749"/>
            <a:ext cx="3206750" cy="3113513"/>
          </a:xfrm>
        </p:spPr>
        <p:txBody>
          <a:bodyPr/>
          <a:lstStyle>
            <a:lvl1pPr marL="0" indent="0">
              <a:lnSpc>
                <a:spcPct val="100000"/>
              </a:lnSpc>
              <a:buNone/>
              <a:defRPr sz="2400" b="1">
                <a:solidFill>
                  <a:schemeClr val="bg1"/>
                </a:solidFill>
                <a:latin typeface="+mj-lt"/>
              </a:defRPr>
            </a:lvl1pPr>
          </a:lstStyle>
          <a:p>
            <a:pPr lvl="0"/>
            <a:r>
              <a:rPr lang="en-US"/>
              <a:t>Click to edit Master text styles</a:t>
            </a:r>
          </a:p>
        </p:txBody>
      </p:sp>
      <p:sp>
        <p:nvSpPr>
          <p:cNvPr id="56" name="Picture Placeholder 3">
            <a:extLst>
              <a:ext uri="{FF2B5EF4-FFF2-40B4-BE49-F238E27FC236}">
                <a16:creationId xmlns:a16="http://schemas.microsoft.com/office/drawing/2014/main" id="{410B3248-5EFC-B883-E9C6-298E9493E6AC}"/>
              </a:ext>
            </a:extLst>
          </p:cNvPr>
          <p:cNvSpPr>
            <a:spLocks noGrp="1"/>
          </p:cNvSpPr>
          <p:nvPr>
            <p:ph type="pic" sz="quarter" idx="35"/>
          </p:nvPr>
        </p:nvSpPr>
        <p:spPr>
          <a:xfrm>
            <a:off x="527740" y="1626652"/>
            <a:ext cx="1482656" cy="1480833"/>
          </a:xfrm>
          <a:prstGeom prst="ellipse">
            <a:avLst/>
          </a:prstGeom>
        </p:spPr>
        <p:txBody>
          <a:bodyPr/>
          <a:lstStyle>
            <a:lvl1pPr marL="0" indent="0">
              <a:buNone/>
              <a:defRPr sz="1200"/>
            </a:lvl1pPr>
          </a:lstStyle>
          <a:p>
            <a:r>
              <a:rPr lang="en-US" dirty="0"/>
              <a:t>Click icon to add picture</a:t>
            </a:r>
          </a:p>
        </p:txBody>
      </p:sp>
      <p:sp>
        <p:nvSpPr>
          <p:cNvPr id="57" name="Picture Placeholder 3">
            <a:extLst>
              <a:ext uri="{FF2B5EF4-FFF2-40B4-BE49-F238E27FC236}">
                <a16:creationId xmlns:a16="http://schemas.microsoft.com/office/drawing/2014/main" id="{FD5F9468-B172-8D9D-EEA5-A8A55501277B}"/>
              </a:ext>
            </a:extLst>
          </p:cNvPr>
          <p:cNvSpPr>
            <a:spLocks noGrp="1"/>
          </p:cNvSpPr>
          <p:nvPr>
            <p:ph type="pic" sz="quarter" idx="36"/>
          </p:nvPr>
        </p:nvSpPr>
        <p:spPr>
          <a:xfrm>
            <a:off x="4180840" y="1626652"/>
            <a:ext cx="1482656" cy="1480833"/>
          </a:xfrm>
          <a:prstGeom prst="ellipse">
            <a:avLst/>
          </a:prstGeom>
        </p:spPr>
        <p:txBody>
          <a:bodyPr/>
          <a:lstStyle>
            <a:lvl1pPr marL="0" indent="0">
              <a:buNone/>
              <a:defRPr sz="1200"/>
            </a:lvl1pPr>
          </a:lstStyle>
          <a:p>
            <a:r>
              <a:rPr lang="en-US" dirty="0"/>
              <a:t>Click icon to add picture</a:t>
            </a:r>
          </a:p>
        </p:txBody>
      </p:sp>
      <p:sp>
        <p:nvSpPr>
          <p:cNvPr id="2" name="Title 1">
            <a:extLst>
              <a:ext uri="{FF2B5EF4-FFF2-40B4-BE49-F238E27FC236}">
                <a16:creationId xmlns:a16="http://schemas.microsoft.com/office/drawing/2014/main" id="{DAF1630C-7895-57A0-6948-5D3B97DA1373}"/>
              </a:ext>
            </a:extLst>
          </p:cNvPr>
          <p:cNvSpPr>
            <a:spLocks noGrp="1"/>
          </p:cNvSpPr>
          <p:nvPr>
            <p:ph type="title"/>
          </p:nvPr>
        </p:nvSpPr>
        <p:spPr>
          <a:xfrm>
            <a:off x="457200" y="546264"/>
            <a:ext cx="7148200" cy="660743"/>
          </a:xfrm>
        </p:spPr>
        <p:txBody>
          <a:bodyPr/>
          <a:lstStyle/>
          <a:p>
            <a:r>
              <a:rPr lang="en-US"/>
              <a:t>Click to edit Master title style</a:t>
            </a:r>
            <a:endParaRPr lang="en-US" dirty="0"/>
          </a:p>
        </p:txBody>
      </p:sp>
      <p:sp>
        <p:nvSpPr>
          <p:cNvPr id="3" name="Text Placeholder 36">
            <a:extLst>
              <a:ext uri="{FF2B5EF4-FFF2-40B4-BE49-F238E27FC236}">
                <a16:creationId xmlns:a16="http://schemas.microsoft.com/office/drawing/2014/main" id="{6D3A05BB-A430-85F4-3B4D-7153FF4B1709}"/>
              </a:ext>
            </a:extLst>
          </p:cNvPr>
          <p:cNvSpPr>
            <a:spLocks noGrp="1"/>
          </p:cNvSpPr>
          <p:nvPr>
            <p:ph type="body" sz="quarter" idx="73" hasCustomPrompt="1"/>
          </p:nvPr>
        </p:nvSpPr>
        <p:spPr>
          <a:xfrm>
            <a:off x="2118392" y="2069590"/>
            <a:ext cx="1953378" cy="306641"/>
          </a:xfrm>
        </p:spPr>
        <p:txBody>
          <a:bodyPr/>
          <a:lstStyle>
            <a:lvl1pPr marL="0" indent="0">
              <a:buNone/>
              <a:defRPr sz="1600">
                <a:latin typeface="+mj-lt"/>
              </a:defRPr>
            </a:lvl1pPr>
          </a:lstStyle>
          <a:p>
            <a:pPr lvl="0"/>
            <a:r>
              <a:rPr lang="en-US" dirty="0"/>
              <a:t>Name</a:t>
            </a:r>
          </a:p>
        </p:txBody>
      </p:sp>
      <p:sp>
        <p:nvSpPr>
          <p:cNvPr id="7" name="Text Placeholder 36">
            <a:extLst>
              <a:ext uri="{FF2B5EF4-FFF2-40B4-BE49-F238E27FC236}">
                <a16:creationId xmlns:a16="http://schemas.microsoft.com/office/drawing/2014/main" id="{5EEB4237-4096-CBEB-918B-D0199413D4FC}"/>
              </a:ext>
            </a:extLst>
          </p:cNvPr>
          <p:cNvSpPr>
            <a:spLocks noGrp="1"/>
          </p:cNvSpPr>
          <p:nvPr>
            <p:ph type="body" sz="quarter" idx="74" hasCustomPrompt="1"/>
          </p:nvPr>
        </p:nvSpPr>
        <p:spPr>
          <a:xfrm>
            <a:off x="2118392" y="2356755"/>
            <a:ext cx="1953378" cy="306641"/>
          </a:xfrm>
        </p:spPr>
        <p:txBody>
          <a:bodyPr/>
          <a:lstStyle>
            <a:lvl1pPr marL="0" indent="0">
              <a:buNone/>
              <a:defRPr sz="1200">
                <a:latin typeface="+mn-lt"/>
              </a:defRPr>
            </a:lvl1pPr>
          </a:lstStyle>
          <a:p>
            <a:pPr lvl="0"/>
            <a:r>
              <a:rPr lang="en-US" dirty="0"/>
              <a:t>Title</a:t>
            </a:r>
          </a:p>
        </p:txBody>
      </p:sp>
      <p:sp>
        <p:nvSpPr>
          <p:cNvPr id="9" name="Text Placeholder 36">
            <a:extLst>
              <a:ext uri="{FF2B5EF4-FFF2-40B4-BE49-F238E27FC236}">
                <a16:creationId xmlns:a16="http://schemas.microsoft.com/office/drawing/2014/main" id="{27ED6844-04AF-B2F7-A4E0-497B088A47AC}"/>
              </a:ext>
            </a:extLst>
          </p:cNvPr>
          <p:cNvSpPr>
            <a:spLocks noGrp="1"/>
          </p:cNvSpPr>
          <p:nvPr>
            <p:ph type="body" sz="quarter" idx="75" hasCustomPrompt="1"/>
          </p:nvPr>
        </p:nvSpPr>
        <p:spPr>
          <a:xfrm>
            <a:off x="2118392" y="4042802"/>
            <a:ext cx="1953378" cy="306641"/>
          </a:xfrm>
        </p:spPr>
        <p:txBody>
          <a:bodyPr/>
          <a:lstStyle>
            <a:lvl1pPr marL="0" indent="0">
              <a:buNone/>
              <a:defRPr sz="1600">
                <a:latin typeface="+mj-lt"/>
              </a:defRPr>
            </a:lvl1pPr>
          </a:lstStyle>
          <a:p>
            <a:pPr lvl="0"/>
            <a:r>
              <a:rPr lang="en-US" dirty="0"/>
              <a:t>Name</a:t>
            </a:r>
          </a:p>
        </p:txBody>
      </p:sp>
      <p:sp>
        <p:nvSpPr>
          <p:cNvPr id="10" name="Text Placeholder 36">
            <a:extLst>
              <a:ext uri="{FF2B5EF4-FFF2-40B4-BE49-F238E27FC236}">
                <a16:creationId xmlns:a16="http://schemas.microsoft.com/office/drawing/2014/main" id="{FAA292B9-7F80-D450-8099-84D6BE0AAC9A}"/>
              </a:ext>
            </a:extLst>
          </p:cNvPr>
          <p:cNvSpPr>
            <a:spLocks noGrp="1"/>
          </p:cNvSpPr>
          <p:nvPr>
            <p:ph type="body" sz="quarter" idx="76" hasCustomPrompt="1"/>
          </p:nvPr>
        </p:nvSpPr>
        <p:spPr>
          <a:xfrm>
            <a:off x="2118392" y="4329967"/>
            <a:ext cx="1953378" cy="306641"/>
          </a:xfrm>
        </p:spPr>
        <p:txBody>
          <a:bodyPr/>
          <a:lstStyle>
            <a:lvl1pPr marL="0" indent="0">
              <a:buNone/>
              <a:defRPr sz="1200">
                <a:latin typeface="+mn-lt"/>
              </a:defRPr>
            </a:lvl1pPr>
          </a:lstStyle>
          <a:p>
            <a:pPr lvl="0"/>
            <a:r>
              <a:rPr lang="en-US" dirty="0"/>
              <a:t>Title</a:t>
            </a:r>
          </a:p>
        </p:txBody>
      </p:sp>
      <p:sp>
        <p:nvSpPr>
          <p:cNvPr id="13" name="Text Placeholder 36">
            <a:extLst>
              <a:ext uri="{FF2B5EF4-FFF2-40B4-BE49-F238E27FC236}">
                <a16:creationId xmlns:a16="http://schemas.microsoft.com/office/drawing/2014/main" id="{35648022-3AB7-9044-450E-AC1A4DE62BA4}"/>
              </a:ext>
            </a:extLst>
          </p:cNvPr>
          <p:cNvSpPr>
            <a:spLocks noGrp="1"/>
          </p:cNvSpPr>
          <p:nvPr>
            <p:ph type="body" sz="quarter" idx="79" hasCustomPrompt="1"/>
          </p:nvPr>
        </p:nvSpPr>
        <p:spPr>
          <a:xfrm>
            <a:off x="5793592" y="2034749"/>
            <a:ext cx="1953378" cy="306641"/>
          </a:xfrm>
        </p:spPr>
        <p:txBody>
          <a:bodyPr/>
          <a:lstStyle>
            <a:lvl1pPr marL="0" indent="0">
              <a:buNone/>
              <a:defRPr sz="1600">
                <a:latin typeface="+mj-lt"/>
              </a:defRPr>
            </a:lvl1pPr>
          </a:lstStyle>
          <a:p>
            <a:pPr lvl="0"/>
            <a:r>
              <a:rPr lang="en-US" dirty="0"/>
              <a:t>Name</a:t>
            </a:r>
          </a:p>
        </p:txBody>
      </p:sp>
      <p:sp>
        <p:nvSpPr>
          <p:cNvPr id="14" name="Text Placeholder 36">
            <a:extLst>
              <a:ext uri="{FF2B5EF4-FFF2-40B4-BE49-F238E27FC236}">
                <a16:creationId xmlns:a16="http://schemas.microsoft.com/office/drawing/2014/main" id="{102F3935-54F0-F374-0355-3C731F1BD4E4}"/>
              </a:ext>
            </a:extLst>
          </p:cNvPr>
          <p:cNvSpPr>
            <a:spLocks noGrp="1"/>
          </p:cNvSpPr>
          <p:nvPr>
            <p:ph type="body" sz="quarter" idx="80" hasCustomPrompt="1"/>
          </p:nvPr>
        </p:nvSpPr>
        <p:spPr>
          <a:xfrm>
            <a:off x="5793592" y="2321914"/>
            <a:ext cx="1953378" cy="306641"/>
          </a:xfrm>
        </p:spPr>
        <p:txBody>
          <a:bodyPr/>
          <a:lstStyle>
            <a:lvl1pPr marL="0" indent="0">
              <a:buNone/>
              <a:defRPr sz="1200">
                <a:latin typeface="+mn-lt"/>
              </a:defRPr>
            </a:lvl1pPr>
          </a:lstStyle>
          <a:p>
            <a:pPr lvl="0"/>
            <a:r>
              <a:rPr lang="en-US" dirty="0"/>
              <a:t>Title</a:t>
            </a:r>
          </a:p>
        </p:txBody>
      </p:sp>
      <p:sp>
        <p:nvSpPr>
          <p:cNvPr id="15" name="Text Placeholder 36">
            <a:extLst>
              <a:ext uri="{FF2B5EF4-FFF2-40B4-BE49-F238E27FC236}">
                <a16:creationId xmlns:a16="http://schemas.microsoft.com/office/drawing/2014/main" id="{78A4F4AD-5B87-5BD7-6087-5FF010C8F409}"/>
              </a:ext>
            </a:extLst>
          </p:cNvPr>
          <p:cNvSpPr>
            <a:spLocks noGrp="1"/>
          </p:cNvSpPr>
          <p:nvPr>
            <p:ph type="body" sz="quarter" idx="81" hasCustomPrompt="1"/>
          </p:nvPr>
        </p:nvSpPr>
        <p:spPr>
          <a:xfrm>
            <a:off x="5793592" y="4007961"/>
            <a:ext cx="1953378" cy="306641"/>
          </a:xfrm>
        </p:spPr>
        <p:txBody>
          <a:bodyPr/>
          <a:lstStyle>
            <a:lvl1pPr marL="0" indent="0">
              <a:buNone/>
              <a:defRPr sz="1600">
                <a:latin typeface="+mj-lt"/>
              </a:defRPr>
            </a:lvl1pPr>
          </a:lstStyle>
          <a:p>
            <a:pPr lvl="0"/>
            <a:r>
              <a:rPr lang="en-US" dirty="0"/>
              <a:t>Name</a:t>
            </a:r>
          </a:p>
        </p:txBody>
      </p:sp>
      <p:sp>
        <p:nvSpPr>
          <p:cNvPr id="16" name="Text Placeholder 36">
            <a:extLst>
              <a:ext uri="{FF2B5EF4-FFF2-40B4-BE49-F238E27FC236}">
                <a16:creationId xmlns:a16="http://schemas.microsoft.com/office/drawing/2014/main" id="{E3182D35-1460-E5AB-FB14-3B991D02BC3E}"/>
              </a:ext>
            </a:extLst>
          </p:cNvPr>
          <p:cNvSpPr>
            <a:spLocks noGrp="1"/>
          </p:cNvSpPr>
          <p:nvPr>
            <p:ph type="body" sz="quarter" idx="82" hasCustomPrompt="1"/>
          </p:nvPr>
        </p:nvSpPr>
        <p:spPr>
          <a:xfrm>
            <a:off x="5793592" y="4295126"/>
            <a:ext cx="1953378" cy="306641"/>
          </a:xfrm>
        </p:spPr>
        <p:txBody>
          <a:bodyPr/>
          <a:lstStyle>
            <a:lvl1pPr marL="0" indent="0">
              <a:buNone/>
              <a:defRPr sz="1200">
                <a:latin typeface="+mn-lt"/>
              </a:defRPr>
            </a:lvl1pPr>
          </a:lstStyle>
          <a:p>
            <a:pPr lvl="0"/>
            <a:r>
              <a:rPr lang="en-US" dirty="0"/>
              <a:t>Title</a:t>
            </a:r>
          </a:p>
        </p:txBody>
      </p:sp>
    </p:spTree>
    <p:extLst>
      <p:ext uri="{BB962C8B-B14F-4D97-AF65-F5344CB8AC3E}">
        <p14:creationId xmlns:p14="http://schemas.microsoft.com/office/powerpoint/2010/main" val="830638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am  ">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450E73EB-0573-8E30-3D59-9BA4866B7E36}"/>
              </a:ext>
            </a:extLst>
          </p:cNvPr>
          <p:cNvSpPr/>
          <p:nvPr userDrawn="1"/>
        </p:nvSpPr>
        <p:spPr>
          <a:xfrm rot="5400000">
            <a:off x="5662283" y="-465947"/>
            <a:ext cx="4514578" cy="8015130"/>
          </a:xfrm>
          <a:prstGeom prst="round2SameRect">
            <a:avLst>
              <a:gd name="adj1" fmla="val 538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Top Corners Rounded 6">
            <a:extLst>
              <a:ext uri="{FF2B5EF4-FFF2-40B4-BE49-F238E27FC236}">
                <a16:creationId xmlns:a16="http://schemas.microsoft.com/office/drawing/2014/main" id="{3853415B-B020-70E9-C79B-C37AD0769CF8}"/>
              </a:ext>
            </a:extLst>
          </p:cNvPr>
          <p:cNvSpPr/>
          <p:nvPr userDrawn="1"/>
        </p:nvSpPr>
        <p:spPr>
          <a:xfrm rot="16200000">
            <a:off x="12950" y="1526435"/>
            <a:ext cx="4514578" cy="4010746"/>
          </a:xfrm>
          <a:prstGeom prst="round2SameRect">
            <a:avLst>
              <a:gd name="adj1" fmla="val 53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6" name="Picture Placeholder 3">
            <a:extLst>
              <a:ext uri="{FF2B5EF4-FFF2-40B4-BE49-F238E27FC236}">
                <a16:creationId xmlns:a16="http://schemas.microsoft.com/office/drawing/2014/main" id="{410B3248-5EFC-B883-E9C6-298E9493E6AC}"/>
              </a:ext>
            </a:extLst>
          </p:cNvPr>
          <p:cNvSpPr>
            <a:spLocks noGrp="1"/>
          </p:cNvSpPr>
          <p:nvPr>
            <p:ph type="pic" sz="quarter" idx="35"/>
          </p:nvPr>
        </p:nvSpPr>
        <p:spPr>
          <a:xfrm>
            <a:off x="524686" y="1610210"/>
            <a:ext cx="1177366" cy="1175918"/>
          </a:xfrm>
          <a:prstGeom prst="ellipse">
            <a:avLst/>
          </a:prstGeom>
        </p:spPr>
        <p:txBody>
          <a:bodyPr/>
          <a:lstStyle>
            <a:lvl1pPr marL="0" indent="0">
              <a:buNone/>
              <a:defRPr sz="1200"/>
            </a:lvl1pPr>
          </a:lstStyle>
          <a:p>
            <a:r>
              <a:rPr lang="en-US" dirty="0"/>
              <a:t>Click icon to add picture</a:t>
            </a:r>
          </a:p>
        </p:txBody>
      </p:sp>
      <p:sp>
        <p:nvSpPr>
          <p:cNvPr id="57" name="Picture Placeholder 3">
            <a:extLst>
              <a:ext uri="{FF2B5EF4-FFF2-40B4-BE49-F238E27FC236}">
                <a16:creationId xmlns:a16="http://schemas.microsoft.com/office/drawing/2014/main" id="{FD5F9468-B172-8D9D-EEA5-A8A55501277B}"/>
              </a:ext>
            </a:extLst>
          </p:cNvPr>
          <p:cNvSpPr>
            <a:spLocks noGrp="1"/>
          </p:cNvSpPr>
          <p:nvPr>
            <p:ph type="pic" sz="quarter" idx="36"/>
          </p:nvPr>
        </p:nvSpPr>
        <p:spPr>
          <a:xfrm>
            <a:off x="4502454" y="1610210"/>
            <a:ext cx="1177366" cy="1175918"/>
          </a:xfrm>
          <a:prstGeom prst="ellipse">
            <a:avLst/>
          </a:prstGeom>
        </p:spPr>
        <p:txBody>
          <a:bodyPr/>
          <a:lstStyle>
            <a:lvl1pPr marL="0" indent="0">
              <a:buNone/>
              <a:defRPr sz="1200"/>
            </a:lvl1pPr>
          </a:lstStyle>
          <a:p>
            <a:r>
              <a:rPr lang="en-US" dirty="0"/>
              <a:t>Click icon to add picture</a:t>
            </a:r>
          </a:p>
        </p:txBody>
      </p:sp>
      <p:sp>
        <p:nvSpPr>
          <p:cNvPr id="2" name="Title 1">
            <a:extLst>
              <a:ext uri="{FF2B5EF4-FFF2-40B4-BE49-F238E27FC236}">
                <a16:creationId xmlns:a16="http://schemas.microsoft.com/office/drawing/2014/main" id="{DAF1630C-7895-57A0-6948-5D3B97DA1373}"/>
              </a:ext>
            </a:extLst>
          </p:cNvPr>
          <p:cNvSpPr>
            <a:spLocks noGrp="1"/>
          </p:cNvSpPr>
          <p:nvPr>
            <p:ph type="title"/>
          </p:nvPr>
        </p:nvSpPr>
        <p:spPr>
          <a:xfrm>
            <a:off x="457200" y="546264"/>
            <a:ext cx="7148200" cy="660743"/>
          </a:xfrm>
        </p:spPr>
        <p:txBody>
          <a:body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32A0B0C8-F546-1B73-7CD0-7AD4DF43482C}"/>
              </a:ext>
            </a:extLst>
          </p:cNvPr>
          <p:cNvSpPr>
            <a:spLocks noGrp="1"/>
          </p:cNvSpPr>
          <p:nvPr>
            <p:ph type="pic" sz="quarter" idx="40"/>
          </p:nvPr>
        </p:nvSpPr>
        <p:spPr>
          <a:xfrm>
            <a:off x="524686" y="2970723"/>
            <a:ext cx="1177366" cy="1175918"/>
          </a:xfrm>
          <a:prstGeom prst="ellipse">
            <a:avLst/>
          </a:prstGeom>
        </p:spPr>
        <p:txBody>
          <a:bodyPr/>
          <a:lstStyle>
            <a:lvl1pPr marL="0" indent="0">
              <a:buNone/>
              <a:defRPr sz="1200"/>
            </a:lvl1pPr>
          </a:lstStyle>
          <a:p>
            <a:r>
              <a:rPr lang="en-US" dirty="0"/>
              <a:t>Click icon to add picture</a:t>
            </a:r>
          </a:p>
        </p:txBody>
      </p:sp>
      <p:sp>
        <p:nvSpPr>
          <p:cNvPr id="10" name="Picture Placeholder 3">
            <a:extLst>
              <a:ext uri="{FF2B5EF4-FFF2-40B4-BE49-F238E27FC236}">
                <a16:creationId xmlns:a16="http://schemas.microsoft.com/office/drawing/2014/main" id="{1CE0B008-C844-FA49-37F7-C989BA74A3CF}"/>
              </a:ext>
            </a:extLst>
          </p:cNvPr>
          <p:cNvSpPr>
            <a:spLocks noGrp="1"/>
          </p:cNvSpPr>
          <p:nvPr>
            <p:ph type="pic" sz="quarter" idx="41"/>
          </p:nvPr>
        </p:nvSpPr>
        <p:spPr>
          <a:xfrm>
            <a:off x="4502454" y="2986972"/>
            <a:ext cx="1177366" cy="1175918"/>
          </a:xfrm>
          <a:prstGeom prst="ellipse">
            <a:avLst/>
          </a:prstGeom>
        </p:spPr>
        <p:txBody>
          <a:bodyPr/>
          <a:lstStyle>
            <a:lvl1pPr marL="0" indent="0">
              <a:buNone/>
              <a:defRPr sz="1200"/>
            </a:lvl1pPr>
          </a:lstStyle>
          <a:p>
            <a:r>
              <a:rPr lang="en-US" dirty="0"/>
              <a:t>Click icon to add picture</a:t>
            </a:r>
          </a:p>
        </p:txBody>
      </p:sp>
      <p:sp>
        <p:nvSpPr>
          <p:cNvPr id="11" name="Picture Placeholder 3">
            <a:extLst>
              <a:ext uri="{FF2B5EF4-FFF2-40B4-BE49-F238E27FC236}">
                <a16:creationId xmlns:a16="http://schemas.microsoft.com/office/drawing/2014/main" id="{5760F3AB-DB2C-3CB7-CD8F-E39182A7B62A}"/>
              </a:ext>
            </a:extLst>
          </p:cNvPr>
          <p:cNvSpPr>
            <a:spLocks noGrp="1"/>
          </p:cNvSpPr>
          <p:nvPr>
            <p:ph type="pic" sz="quarter" idx="42"/>
          </p:nvPr>
        </p:nvSpPr>
        <p:spPr>
          <a:xfrm>
            <a:off x="541646" y="4326081"/>
            <a:ext cx="1177366" cy="1175918"/>
          </a:xfrm>
          <a:prstGeom prst="ellipse">
            <a:avLst/>
          </a:prstGeom>
        </p:spPr>
        <p:txBody>
          <a:bodyPr/>
          <a:lstStyle>
            <a:lvl1pPr marL="0" indent="0">
              <a:buNone/>
              <a:defRPr sz="1200"/>
            </a:lvl1pPr>
          </a:lstStyle>
          <a:p>
            <a:r>
              <a:rPr lang="en-US" dirty="0"/>
              <a:t>Click icon to add picture</a:t>
            </a:r>
          </a:p>
        </p:txBody>
      </p:sp>
      <p:sp>
        <p:nvSpPr>
          <p:cNvPr id="12" name="Picture Placeholder 3">
            <a:extLst>
              <a:ext uri="{FF2B5EF4-FFF2-40B4-BE49-F238E27FC236}">
                <a16:creationId xmlns:a16="http://schemas.microsoft.com/office/drawing/2014/main" id="{27BB2F25-F394-FC1D-F037-894C5EBC424A}"/>
              </a:ext>
            </a:extLst>
          </p:cNvPr>
          <p:cNvSpPr>
            <a:spLocks noGrp="1"/>
          </p:cNvSpPr>
          <p:nvPr>
            <p:ph type="pic" sz="quarter" idx="43"/>
          </p:nvPr>
        </p:nvSpPr>
        <p:spPr>
          <a:xfrm>
            <a:off x="4519414" y="4342330"/>
            <a:ext cx="1177366" cy="1175918"/>
          </a:xfrm>
          <a:prstGeom prst="ellipse">
            <a:avLst/>
          </a:prstGeom>
        </p:spPr>
        <p:txBody>
          <a:bodyPr/>
          <a:lstStyle>
            <a:lvl1pPr marL="0" indent="0">
              <a:buNone/>
              <a:defRPr sz="1200"/>
            </a:lvl1pPr>
          </a:lstStyle>
          <a:p>
            <a:r>
              <a:rPr lang="en-US" dirty="0"/>
              <a:t>Click icon to add picture</a:t>
            </a:r>
          </a:p>
        </p:txBody>
      </p:sp>
      <p:sp>
        <p:nvSpPr>
          <p:cNvPr id="19" name="Picture Placeholder 3">
            <a:extLst>
              <a:ext uri="{FF2B5EF4-FFF2-40B4-BE49-F238E27FC236}">
                <a16:creationId xmlns:a16="http://schemas.microsoft.com/office/drawing/2014/main" id="{FC888437-A190-7F11-045C-C7F92BB9AD9E}"/>
              </a:ext>
            </a:extLst>
          </p:cNvPr>
          <p:cNvSpPr>
            <a:spLocks noGrp="1"/>
          </p:cNvSpPr>
          <p:nvPr>
            <p:ph type="pic" sz="quarter" idx="50"/>
          </p:nvPr>
        </p:nvSpPr>
        <p:spPr>
          <a:xfrm>
            <a:off x="8210214" y="1610210"/>
            <a:ext cx="1177366" cy="1175918"/>
          </a:xfrm>
          <a:prstGeom prst="ellipse">
            <a:avLst/>
          </a:prstGeom>
        </p:spPr>
        <p:txBody>
          <a:bodyPr/>
          <a:lstStyle>
            <a:lvl1pPr marL="0" indent="0">
              <a:buNone/>
              <a:defRPr sz="1200"/>
            </a:lvl1pPr>
          </a:lstStyle>
          <a:p>
            <a:r>
              <a:rPr lang="en-US" dirty="0"/>
              <a:t>Click icon to add picture</a:t>
            </a:r>
          </a:p>
        </p:txBody>
      </p:sp>
      <p:sp>
        <p:nvSpPr>
          <p:cNvPr id="22" name="Picture Placeholder 3">
            <a:extLst>
              <a:ext uri="{FF2B5EF4-FFF2-40B4-BE49-F238E27FC236}">
                <a16:creationId xmlns:a16="http://schemas.microsoft.com/office/drawing/2014/main" id="{212873AB-E1E4-4A80-6C32-C2892BA5F24E}"/>
              </a:ext>
            </a:extLst>
          </p:cNvPr>
          <p:cNvSpPr>
            <a:spLocks noGrp="1"/>
          </p:cNvSpPr>
          <p:nvPr>
            <p:ph type="pic" sz="quarter" idx="53"/>
          </p:nvPr>
        </p:nvSpPr>
        <p:spPr>
          <a:xfrm>
            <a:off x="8210214" y="2986972"/>
            <a:ext cx="1177366" cy="1175918"/>
          </a:xfrm>
          <a:prstGeom prst="ellipse">
            <a:avLst/>
          </a:prstGeom>
        </p:spPr>
        <p:txBody>
          <a:bodyPr/>
          <a:lstStyle>
            <a:lvl1pPr marL="0" indent="0">
              <a:buNone/>
              <a:defRPr sz="1200"/>
            </a:lvl1pPr>
          </a:lstStyle>
          <a:p>
            <a:r>
              <a:rPr lang="en-US" dirty="0"/>
              <a:t>Click icon to add picture</a:t>
            </a:r>
          </a:p>
        </p:txBody>
      </p:sp>
      <p:sp>
        <p:nvSpPr>
          <p:cNvPr id="23" name="Picture Placeholder 3">
            <a:extLst>
              <a:ext uri="{FF2B5EF4-FFF2-40B4-BE49-F238E27FC236}">
                <a16:creationId xmlns:a16="http://schemas.microsoft.com/office/drawing/2014/main" id="{626F973C-A5BA-8837-9385-5D1C63DF8C5A}"/>
              </a:ext>
            </a:extLst>
          </p:cNvPr>
          <p:cNvSpPr>
            <a:spLocks noGrp="1"/>
          </p:cNvSpPr>
          <p:nvPr>
            <p:ph type="pic" sz="quarter" idx="54"/>
          </p:nvPr>
        </p:nvSpPr>
        <p:spPr>
          <a:xfrm>
            <a:off x="8227174" y="4342330"/>
            <a:ext cx="1177366" cy="1175918"/>
          </a:xfrm>
          <a:prstGeom prst="ellipse">
            <a:avLst/>
          </a:prstGeom>
        </p:spPr>
        <p:txBody>
          <a:bodyPr/>
          <a:lstStyle>
            <a:lvl1pPr marL="0" indent="0">
              <a:buNone/>
              <a:defRPr sz="1200"/>
            </a:lvl1pPr>
          </a:lstStyle>
          <a:p>
            <a:r>
              <a:rPr lang="en-US" dirty="0"/>
              <a:t>Click icon to add picture</a:t>
            </a:r>
          </a:p>
        </p:txBody>
      </p:sp>
      <p:sp>
        <p:nvSpPr>
          <p:cNvPr id="39" name="Text Placeholder 36">
            <a:extLst>
              <a:ext uri="{FF2B5EF4-FFF2-40B4-BE49-F238E27FC236}">
                <a16:creationId xmlns:a16="http://schemas.microsoft.com/office/drawing/2014/main" id="{8031CF69-3D5B-BD98-59F7-AEDC775E9C91}"/>
              </a:ext>
            </a:extLst>
          </p:cNvPr>
          <p:cNvSpPr>
            <a:spLocks noGrp="1"/>
          </p:cNvSpPr>
          <p:nvPr>
            <p:ph type="body" sz="quarter" idx="73" hasCustomPrompt="1"/>
          </p:nvPr>
        </p:nvSpPr>
        <p:spPr>
          <a:xfrm>
            <a:off x="1865586" y="1988056"/>
            <a:ext cx="2180897" cy="306641"/>
          </a:xfrm>
        </p:spPr>
        <p:txBody>
          <a:bodyPr/>
          <a:lstStyle>
            <a:lvl1pPr marL="0" indent="0">
              <a:buNone/>
              <a:defRPr sz="1600">
                <a:latin typeface="+mj-lt"/>
              </a:defRPr>
            </a:lvl1pPr>
          </a:lstStyle>
          <a:p>
            <a:pPr lvl="0"/>
            <a:r>
              <a:rPr lang="en-US" dirty="0"/>
              <a:t>Name</a:t>
            </a:r>
          </a:p>
        </p:txBody>
      </p:sp>
      <p:sp>
        <p:nvSpPr>
          <p:cNvPr id="40" name="Text Placeholder 36">
            <a:extLst>
              <a:ext uri="{FF2B5EF4-FFF2-40B4-BE49-F238E27FC236}">
                <a16:creationId xmlns:a16="http://schemas.microsoft.com/office/drawing/2014/main" id="{31B0C5A7-0770-DB0C-145C-480F12FA9CD0}"/>
              </a:ext>
            </a:extLst>
          </p:cNvPr>
          <p:cNvSpPr>
            <a:spLocks noGrp="1"/>
          </p:cNvSpPr>
          <p:nvPr>
            <p:ph type="body" sz="quarter" idx="74" hasCustomPrompt="1"/>
          </p:nvPr>
        </p:nvSpPr>
        <p:spPr>
          <a:xfrm>
            <a:off x="1865586" y="2275221"/>
            <a:ext cx="2180897" cy="306641"/>
          </a:xfrm>
        </p:spPr>
        <p:txBody>
          <a:bodyPr/>
          <a:lstStyle>
            <a:lvl1pPr marL="0" indent="0">
              <a:buNone/>
              <a:defRPr sz="1200">
                <a:latin typeface="+mn-lt"/>
              </a:defRPr>
            </a:lvl1pPr>
          </a:lstStyle>
          <a:p>
            <a:pPr lvl="0"/>
            <a:r>
              <a:rPr lang="en-US" dirty="0"/>
              <a:t>Title</a:t>
            </a:r>
          </a:p>
        </p:txBody>
      </p:sp>
      <p:sp>
        <p:nvSpPr>
          <p:cNvPr id="41" name="Text Placeholder 36">
            <a:extLst>
              <a:ext uri="{FF2B5EF4-FFF2-40B4-BE49-F238E27FC236}">
                <a16:creationId xmlns:a16="http://schemas.microsoft.com/office/drawing/2014/main" id="{18E8777B-FEF6-6A5B-0ECD-05A6BA27B7C7}"/>
              </a:ext>
            </a:extLst>
          </p:cNvPr>
          <p:cNvSpPr>
            <a:spLocks noGrp="1"/>
          </p:cNvSpPr>
          <p:nvPr>
            <p:ph type="body" sz="quarter" idx="75" hasCustomPrompt="1"/>
          </p:nvPr>
        </p:nvSpPr>
        <p:spPr>
          <a:xfrm>
            <a:off x="1865586" y="3242220"/>
            <a:ext cx="2180897" cy="306641"/>
          </a:xfrm>
        </p:spPr>
        <p:txBody>
          <a:bodyPr/>
          <a:lstStyle>
            <a:lvl1pPr marL="0" indent="0">
              <a:buNone/>
              <a:defRPr sz="1600">
                <a:latin typeface="+mj-lt"/>
              </a:defRPr>
            </a:lvl1pPr>
          </a:lstStyle>
          <a:p>
            <a:pPr lvl="0"/>
            <a:r>
              <a:rPr lang="en-US" dirty="0"/>
              <a:t>Name</a:t>
            </a:r>
          </a:p>
        </p:txBody>
      </p:sp>
      <p:sp>
        <p:nvSpPr>
          <p:cNvPr id="42" name="Text Placeholder 36">
            <a:extLst>
              <a:ext uri="{FF2B5EF4-FFF2-40B4-BE49-F238E27FC236}">
                <a16:creationId xmlns:a16="http://schemas.microsoft.com/office/drawing/2014/main" id="{1B9C6E85-FA77-8EC6-32F0-3A4C7FC5D056}"/>
              </a:ext>
            </a:extLst>
          </p:cNvPr>
          <p:cNvSpPr>
            <a:spLocks noGrp="1"/>
          </p:cNvSpPr>
          <p:nvPr>
            <p:ph type="body" sz="quarter" idx="76" hasCustomPrompt="1"/>
          </p:nvPr>
        </p:nvSpPr>
        <p:spPr>
          <a:xfrm>
            <a:off x="1865586" y="3529385"/>
            <a:ext cx="2180897" cy="306641"/>
          </a:xfrm>
        </p:spPr>
        <p:txBody>
          <a:bodyPr/>
          <a:lstStyle>
            <a:lvl1pPr marL="0" indent="0">
              <a:buNone/>
              <a:defRPr sz="1200">
                <a:latin typeface="+mn-lt"/>
              </a:defRPr>
            </a:lvl1pPr>
          </a:lstStyle>
          <a:p>
            <a:pPr lvl="0"/>
            <a:r>
              <a:rPr lang="en-US" dirty="0"/>
              <a:t>Title</a:t>
            </a:r>
          </a:p>
        </p:txBody>
      </p:sp>
      <p:sp>
        <p:nvSpPr>
          <p:cNvPr id="43" name="Text Placeholder 36">
            <a:extLst>
              <a:ext uri="{FF2B5EF4-FFF2-40B4-BE49-F238E27FC236}">
                <a16:creationId xmlns:a16="http://schemas.microsoft.com/office/drawing/2014/main" id="{D16B464F-FDC7-B349-8863-4685081759C0}"/>
              </a:ext>
            </a:extLst>
          </p:cNvPr>
          <p:cNvSpPr>
            <a:spLocks noGrp="1"/>
          </p:cNvSpPr>
          <p:nvPr>
            <p:ph type="body" sz="quarter" idx="77" hasCustomPrompt="1"/>
          </p:nvPr>
        </p:nvSpPr>
        <p:spPr>
          <a:xfrm>
            <a:off x="1865586" y="4575415"/>
            <a:ext cx="2180897" cy="306641"/>
          </a:xfrm>
        </p:spPr>
        <p:txBody>
          <a:bodyPr/>
          <a:lstStyle>
            <a:lvl1pPr marL="0" indent="0">
              <a:buNone/>
              <a:defRPr sz="1600">
                <a:latin typeface="+mj-lt"/>
              </a:defRPr>
            </a:lvl1pPr>
          </a:lstStyle>
          <a:p>
            <a:pPr lvl="0"/>
            <a:r>
              <a:rPr lang="en-US" dirty="0"/>
              <a:t>Name</a:t>
            </a:r>
          </a:p>
        </p:txBody>
      </p:sp>
      <p:sp>
        <p:nvSpPr>
          <p:cNvPr id="44" name="Text Placeholder 36">
            <a:extLst>
              <a:ext uri="{FF2B5EF4-FFF2-40B4-BE49-F238E27FC236}">
                <a16:creationId xmlns:a16="http://schemas.microsoft.com/office/drawing/2014/main" id="{EAEE3ABA-1B87-3EE3-B129-76449CD0D3B2}"/>
              </a:ext>
            </a:extLst>
          </p:cNvPr>
          <p:cNvSpPr>
            <a:spLocks noGrp="1"/>
          </p:cNvSpPr>
          <p:nvPr>
            <p:ph type="body" sz="quarter" idx="78" hasCustomPrompt="1"/>
          </p:nvPr>
        </p:nvSpPr>
        <p:spPr>
          <a:xfrm>
            <a:off x="1865586" y="4862580"/>
            <a:ext cx="2180897" cy="306641"/>
          </a:xfrm>
        </p:spPr>
        <p:txBody>
          <a:bodyPr/>
          <a:lstStyle>
            <a:lvl1pPr marL="0" indent="0">
              <a:buNone/>
              <a:defRPr sz="1200">
                <a:latin typeface="+mn-lt"/>
              </a:defRPr>
            </a:lvl1pPr>
          </a:lstStyle>
          <a:p>
            <a:pPr lvl="0"/>
            <a:r>
              <a:rPr lang="en-US" dirty="0"/>
              <a:t>Title</a:t>
            </a:r>
          </a:p>
        </p:txBody>
      </p:sp>
      <p:sp>
        <p:nvSpPr>
          <p:cNvPr id="45" name="Text Placeholder 36">
            <a:extLst>
              <a:ext uri="{FF2B5EF4-FFF2-40B4-BE49-F238E27FC236}">
                <a16:creationId xmlns:a16="http://schemas.microsoft.com/office/drawing/2014/main" id="{EB0D7515-FEB2-02CF-5A27-50654F30FF9E}"/>
              </a:ext>
            </a:extLst>
          </p:cNvPr>
          <p:cNvSpPr>
            <a:spLocks noGrp="1"/>
          </p:cNvSpPr>
          <p:nvPr>
            <p:ph type="body" sz="quarter" idx="79" hasCustomPrompt="1"/>
          </p:nvPr>
        </p:nvSpPr>
        <p:spPr>
          <a:xfrm>
            <a:off x="5859150" y="1987135"/>
            <a:ext cx="2180897" cy="306641"/>
          </a:xfrm>
        </p:spPr>
        <p:txBody>
          <a:bodyPr/>
          <a:lstStyle>
            <a:lvl1pPr marL="0" indent="0">
              <a:buNone/>
              <a:defRPr sz="1600">
                <a:latin typeface="+mj-lt"/>
              </a:defRPr>
            </a:lvl1pPr>
          </a:lstStyle>
          <a:p>
            <a:pPr lvl="0"/>
            <a:r>
              <a:rPr lang="en-US" dirty="0"/>
              <a:t>Name</a:t>
            </a:r>
          </a:p>
        </p:txBody>
      </p:sp>
      <p:sp>
        <p:nvSpPr>
          <p:cNvPr id="46" name="Text Placeholder 36">
            <a:extLst>
              <a:ext uri="{FF2B5EF4-FFF2-40B4-BE49-F238E27FC236}">
                <a16:creationId xmlns:a16="http://schemas.microsoft.com/office/drawing/2014/main" id="{7720E30C-DCB5-8579-748C-EA02538B81FB}"/>
              </a:ext>
            </a:extLst>
          </p:cNvPr>
          <p:cNvSpPr>
            <a:spLocks noGrp="1"/>
          </p:cNvSpPr>
          <p:nvPr>
            <p:ph type="body" sz="quarter" idx="80" hasCustomPrompt="1"/>
          </p:nvPr>
        </p:nvSpPr>
        <p:spPr>
          <a:xfrm>
            <a:off x="5859150" y="2274300"/>
            <a:ext cx="2180897" cy="306641"/>
          </a:xfrm>
        </p:spPr>
        <p:txBody>
          <a:bodyPr/>
          <a:lstStyle>
            <a:lvl1pPr marL="0" indent="0">
              <a:buNone/>
              <a:defRPr sz="1200">
                <a:latin typeface="+mn-lt"/>
              </a:defRPr>
            </a:lvl1pPr>
          </a:lstStyle>
          <a:p>
            <a:pPr lvl="0"/>
            <a:r>
              <a:rPr lang="en-US" dirty="0"/>
              <a:t>Title</a:t>
            </a:r>
          </a:p>
        </p:txBody>
      </p:sp>
      <p:sp>
        <p:nvSpPr>
          <p:cNvPr id="47" name="Text Placeholder 36">
            <a:extLst>
              <a:ext uri="{FF2B5EF4-FFF2-40B4-BE49-F238E27FC236}">
                <a16:creationId xmlns:a16="http://schemas.microsoft.com/office/drawing/2014/main" id="{1D28B881-78A7-379A-38C8-793D88DC7DA7}"/>
              </a:ext>
            </a:extLst>
          </p:cNvPr>
          <p:cNvSpPr>
            <a:spLocks noGrp="1"/>
          </p:cNvSpPr>
          <p:nvPr>
            <p:ph type="body" sz="quarter" idx="81" hasCustomPrompt="1"/>
          </p:nvPr>
        </p:nvSpPr>
        <p:spPr>
          <a:xfrm>
            <a:off x="5859150" y="3241299"/>
            <a:ext cx="2180897" cy="306641"/>
          </a:xfrm>
        </p:spPr>
        <p:txBody>
          <a:bodyPr/>
          <a:lstStyle>
            <a:lvl1pPr marL="0" indent="0">
              <a:buNone/>
              <a:defRPr sz="1600">
                <a:latin typeface="+mj-lt"/>
              </a:defRPr>
            </a:lvl1pPr>
          </a:lstStyle>
          <a:p>
            <a:pPr lvl="0"/>
            <a:r>
              <a:rPr lang="en-US" dirty="0"/>
              <a:t>Name</a:t>
            </a:r>
          </a:p>
        </p:txBody>
      </p:sp>
      <p:sp>
        <p:nvSpPr>
          <p:cNvPr id="48" name="Text Placeholder 36">
            <a:extLst>
              <a:ext uri="{FF2B5EF4-FFF2-40B4-BE49-F238E27FC236}">
                <a16:creationId xmlns:a16="http://schemas.microsoft.com/office/drawing/2014/main" id="{D450DAA8-58F0-FD2E-3E79-7C8F5812EE34}"/>
              </a:ext>
            </a:extLst>
          </p:cNvPr>
          <p:cNvSpPr>
            <a:spLocks noGrp="1"/>
          </p:cNvSpPr>
          <p:nvPr>
            <p:ph type="body" sz="quarter" idx="82" hasCustomPrompt="1"/>
          </p:nvPr>
        </p:nvSpPr>
        <p:spPr>
          <a:xfrm>
            <a:off x="5859150" y="3528464"/>
            <a:ext cx="2180897" cy="306641"/>
          </a:xfrm>
        </p:spPr>
        <p:txBody>
          <a:bodyPr/>
          <a:lstStyle>
            <a:lvl1pPr marL="0" indent="0">
              <a:buNone/>
              <a:defRPr sz="1200">
                <a:latin typeface="+mn-lt"/>
              </a:defRPr>
            </a:lvl1pPr>
          </a:lstStyle>
          <a:p>
            <a:pPr lvl="0"/>
            <a:r>
              <a:rPr lang="en-US" dirty="0"/>
              <a:t>Title</a:t>
            </a:r>
          </a:p>
        </p:txBody>
      </p:sp>
      <p:sp>
        <p:nvSpPr>
          <p:cNvPr id="49" name="Text Placeholder 36">
            <a:extLst>
              <a:ext uri="{FF2B5EF4-FFF2-40B4-BE49-F238E27FC236}">
                <a16:creationId xmlns:a16="http://schemas.microsoft.com/office/drawing/2014/main" id="{1FB7A901-A252-1D6A-DB9F-694D41523666}"/>
              </a:ext>
            </a:extLst>
          </p:cNvPr>
          <p:cNvSpPr>
            <a:spLocks noGrp="1"/>
          </p:cNvSpPr>
          <p:nvPr>
            <p:ph type="body" sz="quarter" idx="83" hasCustomPrompt="1"/>
          </p:nvPr>
        </p:nvSpPr>
        <p:spPr>
          <a:xfrm>
            <a:off x="5859150" y="4574494"/>
            <a:ext cx="2180897" cy="306641"/>
          </a:xfrm>
        </p:spPr>
        <p:txBody>
          <a:bodyPr/>
          <a:lstStyle>
            <a:lvl1pPr marL="0" indent="0">
              <a:buNone/>
              <a:defRPr sz="1600">
                <a:latin typeface="+mj-lt"/>
              </a:defRPr>
            </a:lvl1pPr>
          </a:lstStyle>
          <a:p>
            <a:pPr lvl="0"/>
            <a:r>
              <a:rPr lang="en-US" dirty="0"/>
              <a:t>Name</a:t>
            </a:r>
          </a:p>
        </p:txBody>
      </p:sp>
      <p:sp>
        <p:nvSpPr>
          <p:cNvPr id="50" name="Text Placeholder 36">
            <a:extLst>
              <a:ext uri="{FF2B5EF4-FFF2-40B4-BE49-F238E27FC236}">
                <a16:creationId xmlns:a16="http://schemas.microsoft.com/office/drawing/2014/main" id="{725A2B4D-2284-FEB9-ABB1-117731CB88CF}"/>
              </a:ext>
            </a:extLst>
          </p:cNvPr>
          <p:cNvSpPr>
            <a:spLocks noGrp="1"/>
          </p:cNvSpPr>
          <p:nvPr>
            <p:ph type="body" sz="quarter" idx="84" hasCustomPrompt="1"/>
          </p:nvPr>
        </p:nvSpPr>
        <p:spPr>
          <a:xfrm>
            <a:off x="5859150" y="4861659"/>
            <a:ext cx="2180897" cy="306641"/>
          </a:xfrm>
        </p:spPr>
        <p:txBody>
          <a:bodyPr/>
          <a:lstStyle>
            <a:lvl1pPr marL="0" indent="0">
              <a:buNone/>
              <a:defRPr sz="1200">
                <a:latin typeface="+mn-lt"/>
              </a:defRPr>
            </a:lvl1pPr>
          </a:lstStyle>
          <a:p>
            <a:pPr lvl="0"/>
            <a:r>
              <a:rPr lang="en-US" dirty="0"/>
              <a:t>Title</a:t>
            </a:r>
          </a:p>
        </p:txBody>
      </p:sp>
      <p:sp>
        <p:nvSpPr>
          <p:cNvPr id="51" name="Text Placeholder 36">
            <a:extLst>
              <a:ext uri="{FF2B5EF4-FFF2-40B4-BE49-F238E27FC236}">
                <a16:creationId xmlns:a16="http://schemas.microsoft.com/office/drawing/2014/main" id="{2361A3BB-A0D9-3DA7-3E8C-C1252AF05C2D}"/>
              </a:ext>
            </a:extLst>
          </p:cNvPr>
          <p:cNvSpPr>
            <a:spLocks noGrp="1"/>
          </p:cNvSpPr>
          <p:nvPr>
            <p:ph type="body" sz="quarter" idx="85" hasCustomPrompt="1"/>
          </p:nvPr>
        </p:nvSpPr>
        <p:spPr>
          <a:xfrm>
            <a:off x="9591667" y="1988056"/>
            <a:ext cx="2180897" cy="306641"/>
          </a:xfrm>
        </p:spPr>
        <p:txBody>
          <a:bodyPr/>
          <a:lstStyle>
            <a:lvl1pPr marL="0" indent="0">
              <a:buNone/>
              <a:defRPr sz="1600">
                <a:latin typeface="+mj-lt"/>
              </a:defRPr>
            </a:lvl1pPr>
          </a:lstStyle>
          <a:p>
            <a:pPr lvl="0"/>
            <a:r>
              <a:rPr lang="en-US" dirty="0"/>
              <a:t>Name</a:t>
            </a:r>
          </a:p>
        </p:txBody>
      </p:sp>
      <p:sp>
        <p:nvSpPr>
          <p:cNvPr id="52" name="Text Placeholder 36">
            <a:extLst>
              <a:ext uri="{FF2B5EF4-FFF2-40B4-BE49-F238E27FC236}">
                <a16:creationId xmlns:a16="http://schemas.microsoft.com/office/drawing/2014/main" id="{8545A383-9F43-A071-38D1-27A659E4F3F8}"/>
              </a:ext>
            </a:extLst>
          </p:cNvPr>
          <p:cNvSpPr>
            <a:spLocks noGrp="1"/>
          </p:cNvSpPr>
          <p:nvPr>
            <p:ph type="body" sz="quarter" idx="86" hasCustomPrompt="1"/>
          </p:nvPr>
        </p:nvSpPr>
        <p:spPr>
          <a:xfrm>
            <a:off x="9591667" y="2275221"/>
            <a:ext cx="2180897" cy="306641"/>
          </a:xfrm>
        </p:spPr>
        <p:txBody>
          <a:bodyPr/>
          <a:lstStyle>
            <a:lvl1pPr marL="0" indent="0">
              <a:buNone/>
              <a:defRPr sz="1200">
                <a:latin typeface="+mn-lt"/>
              </a:defRPr>
            </a:lvl1pPr>
          </a:lstStyle>
          <a:p>
            <a:pPr lvl="0"/>
            <a:r>
              <a:rPr lang="en-US" dirty="0"/>
              <a:t>Title</a:t>
            </a:r>
          </a:p>
        </p:txBody>
      </p:sp>
      <p:sp>
        <p:nvSpPr>
          <p:cNvPr id="53" name="Text Placeholder 36">
            <a:extLst>
              <a:ext uri="{FF2B5EF4-FFF2-40B4-BE49-F238E27FC236}">
                <a16:creationId xmlns:a16="http://schemas.microsoft.com/office/drawing/2014/main" id="{368CEB3F-F602-4741-F8B0-043FA66F77DB}"/>
              </a:ext>
            </a:extLst>
          </p:cNvPr>
          <p:cNvSpPr>
            <a:spLocks noGrp="1"/>
          </p:cNvSpPr>
          <p:nvPr>
            <p:ph type="body" sz="quarter" idx="87" hasCustomPrompt="1"/>
          </p:nvPr>
        </p:nvSpPr>
        <p:spPr>
          <a:xfrm>
            <a:off x="9591667" y="3242220"/>
            <a:ext cx="2180897" cy="306641"/>
          </a:xfrm>
        </p:spPr>
        <p:txBody>
          <a:bodyPr/>
          <a:lstStyle>
            <a:lvl1pPr marL="0" indent="0">
              <a:buNone/>
              <a:defRPr sz="1600">
                <a:latin typeface="+mj-lt"/>
              </a:defRPr>
            </a:lvl1pPr>
          </a:lstStyle>
          <a:p>
            <a:pPr lvl="0"/>
            <a:r>
              <a:rPr lang="en-US" dirty="0"/>
              <a:t>Name</a:t>
            </a:r>
          </a:p>
        </p:txBody>
      </p:sp>
      <p:sp>
        <p:nvSpPr>
          <p:cNvPr id="54" name="Text Placeholder 36">
            <a:extLst>
              <a:ext uri="{FF2B5EF4-FFF2-40B4-BE49-F238E27FC236}">
                <a16:creationId xmlns:a16="http://schemas.microsoft.com/office/drawing/2014/main" id="{8824FD85-5B53-775A-56D0-B2F1C8524006}"/>
              </a:ext>
            </a:extLst>
          </p:cNvPr>
          <p:cNvSpPr>
            <a:spLocks noGrp="1"/>
          </p:cNvSpPr>
          <p:nvPr>
            <p:ph type="body" sz="quarter" idx="88" hasCustomPrompt="1"/>
          </p:nvPr>
        </p:nvSpPr>
        <p:spPr>
          <a:xfrm>
            <a:off x="9591667" y="3529385"/>
            <a:ext cx="2180897" cy="306641"/>
          </a:xfrm>
        </p:spPr>
        <p:txBody>
          <a:bodyPr/>
          <a:lstStyle>
            <a:lvl1pPr marL="0" indent="0">
              <a:buNone/>
              <a:defRPr sz="1200">
                <a:latin typeface="+mn-lt"/>
              </a:defRPr>
            </a:lvl1pPr>
          </a:lstStyle>
          <a:p>
            <a:pPr lvl="0"/>
            <a:r>
              <a:rPr lang="en-US" dirty="0"/>
              <a:t>Title</a:t>
            </a:r>
          </a:p>
        </p:txBody>
      </p:sp>
      <p:sp>
        <p:nvSpPr>
          <p:cNvPr id="58" name="Text Placeholder 36">
            <a:extLst>
              <a:ext uri="{FF2B5EF4-FFF2-40B4-BE49-F238E27FC236}">
                <a16:creationId xmlns:a16="http://schemas.microsoft.com/office/drawing/2014/main" id="{D190D4EB-F07F-A71F-BCA6-58C406B0C0F0}"/>
              </a:ext>
            </a:extLst>
          </p:cNvPr>
          <p:cNvSpPr>
            <a:spLocks noGrp="1"/>
          </p:cNvSpPr>
          <p:nvPr>
            <p:ph type="body" sz="quarter" idx="89" hasCustomPrompt="1"/>
          </p:nvPr>
        </p:nvSpPr>
        <p:spPr>
          <a:xfrm>
            <a:off x="9591667" y="4575415"/>
            <a:ext cx="2180897" cy="306641"/>
          </a:xfrm>
        </p:spPr>
        <p:txBody>
          <a:bodyPr/>
          <a:lstStyle>
            <a:lvl1pPr marL="0" indent="0">
              <a:buNone/>
              <a:defRPr sz="1600">
                <a:latin typeface="+mj-lt"/>
              </a:defRPr>
            </a:lvl1pPr>
          </a:lstStyle>
          <a:p>
            <a:pPr lvl="0"/>
            <a:r>
              <a:rPr lang="en-US" dirty="0"/>
              <a:t>Name</a:t>
            </a:r>
          </a:p>
        </p:txBody>
      </p:sp>
      <p:sp>
        <p:nvSpPr>
          <p:cNvPr id="60" name="Text Placeholder 36">
            <a:extLst>
              <a:ext uri="{FF2B5EF4-FFF2-40B4-BE49-F238E27FC236}">
                <a16:creationId xmlns:a16="http://schemas.microsoft.com/office/drawing/2014/main" id="{DA833CE6-4A6B-0FD5-2274-A3D7F1E3DDFD}"/>
              </a:ext>
            </a:extLst>
          </p:cNvPr>
          <p:cNvSpPr>
            <a:spLocks noGrp="1"/>
          </p:cNvSpPr>
          <p:nvPr>
            <p:ph type="body" sz="quarter" idx="90" hasCustomPrompt="1"/>
          </p:nvPr>
        </p:nvSpPr>
        <p:spPr>
          <a:xfrm>
            <a:off x="9591667" y="4862580"/>
            <a:ext cx="2180897" cy="306641"/>
          </a:xfrm>
        </p:spPr>
        <p:txBody>
          <a:bodyPr/>
          <a:lstStyle>
            <a:lvl1pPr marL="0" indent="0">
              <a:buNone/>
              <a:defRPr sz="1200">
                <a:latin typeface="+mn-lt"/>
              </a:defRPr>
            </a:lvl1pPr>
          </a:lstStyle>
          <a:p>
            <a:pPr lvl="0"/>
            <a:r>
              <a:rPr lang="en-US" dirty="0"/>
              <a:t>Title</a:t>
            </a:r>
          </a:p>
        </p:txBody>
      </p:sp>
    </p:spTree>
    <p:extLst>
      <p:ext uri="{BB962C8B-B14F-4D97-AF65-F5344CB8AC3E}">
        <p14:creationId xmlns:p14="http://schemas.microsoft.com/office/powerpoint/2010/main" val="2636091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B272461-21C6-18C4-50A4-191A1D449E50}"/>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5" name="Rounded Rectangle 4">
            <a:extLst>
              <a:ext uri="{FF2B5EF4-FFF2-40B4-BE49-F238E27FC236}">
                <a16:creationId xmlns:a16="http://schemas.microsoft.com/office/drawing/2014/main" id="{EC11411F-5735-118C-EFB5-F9C4C2E503C6}"/>
              </a:ext>
            </a:extLst>
          </p:cNvPr>
          <p:cNvSpPr/>
          <p:nvPr userDrawn="1"/>
        </p:nvSpPr>
        <p:spPr>
          <a:xfrm>
            <a:off x="457200" y="3429000"/>
            <a:ext cx="11274425" cy="270420"/>
          </a:xfrm>
          <a:prstGeom prst="roundRect">
            <a:avLst>
              <a:gd name="adj" fmla="val 50000"/>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2" name="Title 1">
            <a:extLst>
              <a:ext uri="{FF2B5EF4-FFF2-40B4-BE49-F238E27FC236}">
                <a16:creationId xmlns:a16="http://schemas.microsoft.com/office/drawing/2014/main" id="{82EBA42E-B110-8220-3042-6C319DAA00E1}"/>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AC0DCA58-6993-3F07-52A1-FE3C34912127}"/>
              </a:ext>
            </a:extLst>
          </p:cNvPr>
          <p:cNvSpPr>
            <a:spLocks noGrp="1"/>
          </p:cNvSpPr>
          <p:nvPr>
            <p:ph type="body" sz="quarter" idx="13"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29216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meline-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57477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2" name="Content Placeholder 5">
            <a:extLst>
              <a:ext uri="{FF2B5EF4-FFF2-40B4-BE49-F238E27FC236}">
                <a16:creationId xmlns:a16="http://schemas.microsoft.com/office/drawing/2014/main" id="{21CBEF5E-89FF-C043-6577-A754811E8A21}"/>
              </a:ext>
            </a:extLst>
          </p:cNvPr>
          <p:cNvSpPr>
            <a:spLocks noGrp="1"/>
          </p:cNvSpPr>
          <p:nvPr>
            <p:ph sz="quarter" idx="12" hasCustomPrompt="1"/>
          </p:nvPr>
        </p:nvSpPr>
        <p:spPr>
          <a:xfrm>
            <a:off x="263450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CD35B333-2BC8-7286-1A97-FA45023D07E8}"/>
              </a:ext>
            </a:extLst>
          </p:cNvPr>
          <p:cNvSpPr>
            <a:spLocks noGrp="1"/>
          </p:cNvSpPr>
          <p:nvPr>
            <p:ph sz="quarter" idx="13" hasCustomPrompt="1"/>
          </p:nvPr>
        </p:nvSpPr>
        <p:spPr>
          <a:xfrm>
            <a:off x="469423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CB8025FD-B1A9-68BC-B198-FD3C4B6CE0D3}"/>
              </a:ext>
            </a:extLst>
          </p:cNvPr>
          <p:cNvSpPr>
            <a:spLocks noGrp="1"/>
          </p:cNvSpPr>
          <p:nvPr>
            <p:ph sz="quarter" idx="14" hasCustomPrompt="1"/>
          </p:nvPr>
        </p:nvSpPr>
        <p:spPr>
          <a:xfrm>
            <a:off x="675396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5" name="Content Placeholder 5">
            <a:extLst>
              <a:ext uri="{FF2B5EF4-FFF2-40B4-BE49-F238E27FC236}">
                <a16:creationId xmlns:a16="http://schemas.microsoft.com/office/drawing/2014/main" id="{790AECB6-CAFB-B330-61A3-9292D2DFA563}"/>
              </a:ext>
            </a:extLst>
          </p:cNvPr>
          <p:cNvSpPr>
            <a:spLocks noGrp="1"/>
          </p:cNvSpPr>
          <p:nvPr>
            <p:ph sz="quarter" idx="15" hasCustomPrompt="1"/>
          </p:nvPr>
        </p:nvSpPr>
        <p:spPr>
          <a:xfrm>
            <a:off x="8813691" y="2619811"/>
            <a:ext cx="2647839" cy="2907324"/>
          </a:xfrm>
          <a:prstGeom prst="roundRect">
            <a:avLst>
              <a:gd name="adj" fmla="val 10771"/>
            </a:avLst>
          </a:prstGeom>
          <a:solidFill>
            <a:schemeClr val="bg1">
              <a:lumMod val="95000"/>
            </a:schemeClr>
          </a:solidFill>
          <a:ln>
            <a:noFill/>
          </a:ln>
        </p:spPr>
        <p:txBody>
          <a:bodyPr lIns="91440" tIns="91440" rIns="91440"/>
          <a:lstStyle>
            <a:lvl1pPr marL="179388" indent="-169863">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8828C91-6C25-5D7F-D012-39AAC95EA98E}"/>
              </a:ext>
            </a:extLst>
          </p:cNvPr>
          <p:cNvSpPr>
            <a:spLocks noGrp="1"/>
          </p:cNvSpPr>
          <p:nvPr>
            <p:ph type="title"/>
          </p:nvPr>
        </p:nvSpPr>
        <p:spPr/>
        <p:txBody>
          <a:bodyPr/>
          <a:lstStyle/>
          <a:p>
            <a:r>
              <a:rPr lang="en-US"/>
              <a:t>Click to edit Master title style</a:t>
            </a:r>
          </a:p>
        </p:txBody>
      </p:sp>
      <p:sp>
        <p:nvSpPr>
          <p:cNvPr id="18" name="Text Placeholder 3">
            <a:extLst>
              <a:ext uri="{FF2B5EF4-FFF2-40B4-BE49-F238E27FC236}">
                <a16:creationId xmlns:a16="http://schemas.microsoft.com/office/drawing/2014/main" id="{3EFC1693-A4E2-8C59-8A1A-AEE4FF16D004}"/>
              </a:ext>
            </a:extLst>
          </p:cNvPr>
          <p:cNvSpPr>
            <a:spLocks noGrp="1"/>
          </p:cNvSpPr>
          <p:nvPr>
            <p:ph type="body" sz="quarter" idx="16"/>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961CBD6B-F85A-3EC4-BF0A-20F93158EDBC}"/>
              </a:ext>
            </a:extLst>
          </p:cNvPr>
          <p:cNvSpPr>
            <a:spLocks noGrp="1" noChangeAspect="1"/>
          </p:cNvSpPr>
          <p:nvPr>
            <p:ph type="body" sz="quarter" idx="10" hasCustomPrompt="1"/>
          </p:nvPr>
        </p:nvSpPr>
        <p:spPr>
          <a:xfrm>
            <a:off x="1227779" y="1829006"/>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22" name="Text Placeholder 14">
            <a:extLst>
              <a:ext uri="{FF2B5EF4-FFF2-40B4-BE49-F238E27FC236}">
                <a16:creationId xmlns:a16="http://schemas.microsoft.com/office/drawing/2014/main" id="{64C46CAF-0B29-8414-F191-6393E5E56084}"/>
              </a:ext>
            </a:extLst>
          </p:cNvPr>
          <p:cNvSpPr>
            <a:spLocks noGrp="1" noChangeAspect="1"/>
          </p:cNvSpPr>
          <p:nvPr>
            <p:ph type="body" sz="quarter" idx="17" hasCustomPrompt="1"/>
          </p:nvPr>
        </p:nvSpPr>
        <p:spPr>
          <a:xfrm>
            <a:off x="3286656" y="1813510"/>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30" name="Text Placeholder 14">
            <a:extLst>
              <a:ext uri="{FF2B5EF4-FFF2-40B4-BE49-F238E27FC236}">
                <a16:creationId xmlns:a16="http://schemas.microsoft.com/office/drawing/2014/main" id="{92FC741A-8186-443E-AEF5-AD411ED4477C}"/>
              </a:ext>
            </a:extLst>
          </p:cNvPr>
          <p:cNvSpPr>
            <a:spLocks noGrp="1" noChangeAspect="1"/>
          </p:cNvSpPr>
          <p:nvPr>
            <p:ph type="body" sz="quarter" idx="18" hasCustomPrompt="1"/>
          </p:nvPr>
        </p:nvSpPr>
        <p:spPr>
          <a:xfrm>
            <a:off x="5300477" y="1813510"/>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31" name="Text Placeholder 14">
            <a:extLst>
              <a:ext uri="{FF2B5EF4-FFF2-40B4-BE49-F238E27FC236}">
                <a16:creationId xmlns:a16="http://schemas.microsoft.com/office/drawing/2014/main" id="{34655C4F-8B69-4417-DE68-6CF3268FD535}"/>
              </a:ext>
            </a:extLst>
          </p:cNvPr>
          <p:cNvSpPr>
            <a:spLocks noGrp="1" noChangeAspect="1"/>
          </p:cNvSpPr>
          <p:nvPr>
            <p:ph type="body" sz="quarter" idx="19" hasCustomPrompt="1"/>
          </p:nvPr>
        </p:nvSpPr>
        <p:spPr>
          <a:xfrm>
            <a:off x="7406969" y="1825383"/>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36" name="Content Placeholder 5">
            <a:extLst>
              <a:ext uri="{FF2B5EF4-FFF2-40B4-BE49-F238E27FC236}">
                <a16:creationId xmlns:a16="http://schemas.microsoft.com/office/drawing/2014/main" id="{FF8837B3-E046-3758-8475-1A92597A0428}"/>
              </a:ext>
            </a:extLst>
          </p:cNvPr>
          <p:cNvSpPr>
            <a:spLocks noGrp="1"/>
          </p:cNvSpPr>
          <p:nvPr>
            <p:ph sz="quarter" idx="20"/>
          </p:nvPr>
        </p:nvSpPr>
        <p:spPr>
          <a:xfrm>
            <a:off x="9491937" y="1885500"/>
            <a:ext cx="1291345" cy="384239"/>
          </a:xfrm>
          <a:prstGeom prst="roundRect">
            <a:avLst>
              <a:gd name="adj" fmla="val 13587"/>
            </a:avLst>
          </a:prstGeom>
          <a:solidFill>
            <a:schemeClr val="accent6"/>
          </a:solidFill>
          <a:ln>
            <a:noFill/>
          </a:ln>
        </p:spPr>
        <p:txBody>
          <a:bodyPr lIns="0" tIns="0" rIns="0" anchor="ctr" anchorCtr="0"/>
          <a:lstStyle>
            <a:lvl1pPr marL="9525" indent="0" algn="ctr">
              <a:lnSpc>
                <a:spcPts val="1400"/>
              </a:lnSpc>
              <a:spcAft>
                <a:spcPts val="900"/>
              </a:spcAft>
              <a:buNone/>
              <a:tabLst/>
              <a:defRPr sz="1400" b="1">
                <a:solidFill>
                  <a:schemeClr val="bg1"/>
                </a:solidFill>
                <a:latin typeface="+mj-lt"/>
              </a:defRPr>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946925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meline-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57477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2" name="Content Placeholder 5">
            <a:extLst>
              <a:ext uri="{FF2B5EF4-FFF2-40B4-BE49-F238E27FC236}">
                <a16:creationId xmlns:a16="http://schemas.microsoft.com/office/drawing/2014/main" id="{21CBEF5E-89FF-C043-6577-A754811E8A21}"/>
              </a:ext>
            </a:extLst>
          </p:cNvPr>
          <p:cNvSpPr>
            <a:spLocks noGrp="1"/>
          </p:cNvSpPr>
          <p:nvPr>
            <p:ph sz="quarter" idx="12" hasCustomPrompt="1"/>
          </p:nvPr>
        </p:nvSpPr>
        <p:spPr>
          <a:xfrm>
            <a:off x="263450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CD35B333-2BC8-7286-1A97-FA45023D07E8}"/>
              </a:ext>
            </a:extLst>
          </p:cNvPr>
          <p:cNvSpPr>
            <a:spLocks noGrp="1"/>
          </p:cNvSpPr>
          <p:nvPr>
            <p:ph sz="quarter" idx="13" hasCustomPrompt="1"/>
          </p:nvPr>
        </p:nvSpPr>
        <p:spPr>
          <a:xfrm>
            <a:off x="469423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CB8025FD-B1A9-68BC-B198-FD3C4B6CE0D3}"/>
              </a:ext>
            </a:extLst>
          </p:cNvPr>
          <p:cNvSpPr>
            <a:spLocks noGrp="1"/>
          </p:cNvSpPr>
          <p:nvPr>
            <p:ph sz="quarter" idx="14" hasCustomPrompt="1"/>
          </p:nvPr>
        </p:nvSpPr>
        <p:spPr>
          <a:xfrm>
            <a:off x="6753962" y="2619811"/>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8828C91-6C25-5D7F-D012-39AAC95EA98E}"/>
              </a:ext>
            </a:extLst>
          </p:cNvPr>
          <p:cNvSpPr>
            <a:spLocks noGrp="1"/>
          </p:cNvSpPr>
          <p:nvPr>
            <p:ph type="title"/>
          </p:nvPr>
        </p:nvSpPr>
        <p:spPr/>
        <p:txBody>
          <a:bodyPr/>
          <a:lstStyle/>
          <a:p>
            <a:r>
              <a:rPr lang="en-US"/>
              <a:t>Click to edit Master title style</a:t>
            </a:r>
            <a:endParaRPr lang="en-US" dirty="0"/>
          </a:p>
        </p:txBody>
      </p:sp>
      <p:sp>
        <p:nvSpPr>
          <p:cNvPr id="5" name="Content Placeholder 5">
            <a:extLst>
              <a:ext uri="{FF2B5EF4-FFF2-40B4-BE49-F238E27FC236}">
                <a16:creationId xmlns:a16="http://schemas.microsoft.com/office/drawing/2014/main" id="{9EC16335-D1C5-5355-C131-3615E2C3796A}"/>
              </a:ext>
            </a:extLst>
          </p:cNvPr>
          <p:cNvSpPr>
            <a:spLocks noGrp="1"/>
          </p:cNvSpPr>
          <p:nvPr>
            <p:ph sz="quarter" idx="20" hasCustomPrompt="1"/>
          </p:nvPr>
        </p:nvSpPr>
        <p:spPr>
          <a:xfrm>
            <a:off x="8813692" y="2623434"/>
            <a:ext cx="1840596" cy="2907324"/>
          </a:xfrm>
          <a:prstGeom prst="roundRect">
            <a:avLst>
              <a:gd name="adj" fmla="val 10771"/>
            </a:avLst>
          </a:prstGeom>
          <a:solidFill>
            <a:schemeClr val="bg1">
              <a:lumMod val="95000"/>
            </a:schemeClr>
          </a:solidFill>
          <a:ln>
            <a:noFill/>
          </a:ln>
        </p:spPr>
        <p:txBody>
          <a:bodyPr lIns="91440" tIns="91440" rIns="91440"/>
          <a:lstStyle>
            <a:lvl1pPr marL="179388" indent="-179388">
              <a:lnSpc>
                <a:spcPts val="1400"/>
              </a:lnSpc>
              <a:spcAft>
                <a:spcPts val="600"/>
              </a:spcAft>
              <a:tabLst/>
              <a:defRPr sz="1200"/>
            </a:lvl1pPr>
            <a:lvl2pPr>
              <a:defRPr sz="1600"/>
            </a:lvl2pPr>
            <a:lvl3pPr>
              <a:defRPr sz="1600"/>
            </a:lvl3pPr>
            <a:lvl4pPr>
              <a:defRPr sz="1600"/>
            </a:lvl4pPr>
            <a:lvl5pPr>
              <a:defRPr sz="160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29ECAB57-F179-5F97-0B36-549082512B2F}"/>
              </a:ext>
            </a:extLst>
          </p:cNvPr>
          <p:cNvCxnSpPr>
            <a:cxnSpLocks/>
          </p:cNvCxnSpPr>
          <p:nvPr userDrawn="1"/>
        </p:nvCxnSpPr>
        <p:spPr>
          <a:xfrm>
            <a:off x="667304" y="2092674"/>
            <a:ext cx="10335510" cy="0"/>
          </a:xfrm>
          <a:prstGeom prst="line">
            <a:avLst/>
          </a:prstGeom>
          <a:ln w="12700">
            <a:solidFill>
              <a:schemeClr val="accent2"/>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961CBD6B-F85A-3EC4-BF0A-20F93158EDBC}"/>
              </a:ext>
            </a:extLst>
          </p:cNvPr>
          <p:cNvSpPr>
            <a:spLocks noGrp="1" noChangeAspect="1"/>
          </p:cNvSpPr>
          <p:nvPr>
            <p:ph type="body" sz="quarter" idx="10" hasCustomPrompt="1"/>
          </p:nvPr>
        </p:nvSpPr>
        <p:spPr>
          <a:xfrm>
            <a:off x="1227779" y="1829006"/>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22" name="Text Placeholder 14">
            <a:extLst>
              <a:ext uri="{FF2B5EF4-FFF2-40B4-BE49-F238E27FC236}">
                <a16:creationId xmlns:a16="http://schemas.microsoft.com/office/drawing/2014/main" id="{64C46CAF-0B29-8414-F191-6393E5E56084}"/>
              </a:ext>
            </a:extLst>
          </p:cNvPr>
          <p:cNvSpPr>
            <a:spLocks noGrp="1" noChangeAspect="1"/>
          </p:cNvSpPr>
          <p:nvPr>
            <p:ph type="body" sz="quarter" idx="17" hasCustomPrompt="1"/>
          </p:nvPr>
        </p:nvSpPr>
        <p:spPr>
          <a:xfrm>
            <a:off x="3286656" y="1813510"/>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30" name="Text Placeholder 14">
            <a:extLst>
              <a:ext uri="{FF2B5EF4-FFF2-40B4-BE49-F238E27FC236}">
                <a16:creationId xmlns:a16="http://schemas.microsoft.com/office/drawing/2014/main" id="{92FC741A-8186-443E-AEF5-AD411ED4477C}"/>
              </a:ext>
            </a:extLst>
          </p:cNvPr>
          <p:cNvSpPr>
            <a:spLocks noGrp="1" noChangeAspect="1"/>
          </p:cNvSpPr>
          <p:nvPr>
            <p:ph type="body" sz="quarter" idx="18" hasCustomPrompt="1"/>
          </p:nvPr>
        </p:nvSpPr>
        <p:spPr>
          <a:xfrm>
            <a:off x="5300477" y="1813510"/>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31" name="Text Placeholder 14">
            <a:extLst>
              <a:ext uri="{FF2B5EF4-FFF2-40B4-BE49-F238E27FC236}">
                <a16:creationId xmlns:a16="http://schemas.microsoft.com/office/drawing/2014/main" id="{34655C4F-8B69-4417-DE68-6CF3268FD535}"/>
              </a:ext>
            </a:extLst>
          </p:cNvPr>
          <p:cNvSpPr>
            <a:spLocks noGrp="1" noChangeAspect="1"/>
          </p:cNvSpPr>
          <p:nvPr>
            <p:ph type="body" sz="quarter" idx="19" hasCustomPrompt="1"/>
          </p:nvPr>
        </p:nvSpPr>
        <p:spPr>
          <a:xfrm>
            <a:off x="7406969" y="1825383"/>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C424D422-539A-6A34-A4C1-ED5AC7917C2C}"/>
              </a:ext>
            </a:extLst>
          </p:cNvPr>
          <p:cNvSpPr>
            <a:spLocks noGrp="1" noChangeAspect="1"/>
          </p:cNvSpPr>
          <p:nvPr>
            <p:ph type="body" sz="quarter" idx="21" hasCustomPrompt="1"/>
          </p:nvPr>
        </p:nvSpPr>
        <p:spPr>
          <a:xfrm>
            <a:off x="9466699" y="1829006"/>
            <a:ext cx="534582" cy="534582"/>
          </a:xfrm>
          <a:prstGeom prst="ellipse">
            <a:avLst/>
          </a:prstGeom>
          <a:solidFill>
            <a:schemeClr val="tx2"/>
          </a:solidFill>
        </p:spPr>
        <p:txBody>
          <a:bodyPr tIns="45720" anchor="ctr" anchorCtr="0"/>
          <a:lstStyle>
            <a:lvl1pPr marL="0" indent="0" algn="ctr">
              <a:buNone/>
              <a:defRPr sz="2400" b="1">
                <a:solidFill>
                  <a:schemeClr val="bg1"/>
                </a:solidFill>
                <a:latin typeface="+mj-lt"/>
              </a:defRPr>
            </a:lvl1pPr>
          </a:lstStyle>
          <a:p>
            <a:pPr lvl="0"/>
            <a:r>
              <a:rPr lang="en-US" dirty="0"/>
              <a:t>#</a:t>
            </a:r>
          </a:p>
        </p:txBody>
      </p:sp>
    </p:spTree>
    <p:extLst>
      <p:ext uri="{BB962C8B-B14F-4D97-AF65-F5344CB8AC3E}">
        <p14:creationId xmlns:p14="http://schemas.microsoft.com/office/powerpoint/2010/main" val="3651823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meline-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20785959-5330-1348-AA72-B8F3DECC25C0}"/>
              </a:ext>
            </a:extLst>
          </p:cNvPr>
          <p:cNvSpPr>
            <a:spLocks noGrp="1"/>
          </p:cNvSpPr>
          <p:nvPr>
            <p:ph sz="quarter" idx="11" hasCustomPrompt="1"/>
          </p:nvPr>
        </p:nvSpPr>
        <p:spPr>
          <a:xfrm>
            <a:off x="1328488" y="2619811"/>
            <a:ext cx="1840596" cy="2907324"/>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3" name="Rounded Rectangle 22">
            <a:extLst>
              <a:ext uri="{FF2B5EF4-FFF2-40B4-BE49-F238E27FC236}">
                <a16:creationId xmlns:a16="http://schemas.microsoft.com/office/drawing/2014/main" id="{E49829AB-0F26-0019-5D68-5609E8EB3D2C}"/>
              </a:ext>
            </a:extLst>
          </p:cNvPr>
          <p:cNvSpPr/>
          <p:nvPr userDrawn="1"/>
        </p:nvSpPr>
        <p:spPr>
          <a:xfrm>
            <a:off x="457200" y="1939428"/>
            <a:ext cx="11206798" cy="306492"/>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20113E"/>
                </a:solidFill>
                <a:effectLst/>
                <a:uLnTx/>
                <a:uFillTx/>
                <a:latin typeface="+mj-lt"/>
                <a:ea typeface="+mn-ea"/>
                <a:cs typeface="+mn-cs"/>
              </a:rPr>
              <a:t>Month</a:t>
            </a:r>
          </a:p>
        </p:txBody>
      </p:sp>
      <p:cxnSp>
        <p:nvCxnSpPr>
          <p:cNvPr id="24" name="Straight Connector 23">
            <a:extLst>
              <a:ext uri="{FF2B5EF4-FFF2-40B4-BE49-F238E27FC236}">
                <a16:creationId xmlns:a16="http://schemas.microsoft.com/office/drawing/2014/main" id="{A7324F6E-8FB6-C28A-2A02-E81E88138866}"/>
              </a:ext>
            </a:extLst>
          </p:cNvPr>
          <p:cNvCxnSpPr>
            <a:cxnSpLocks/>
            <a:endCxn id="23" idx="3"/>
          </p:cNvCxnSpPr>
          <p:nvPr userDrawn="1"/>
        </p:nvCxnSpPr>
        <p:spPr>
          <a:xfrm>
            <a:off x="1146418" y="2092674"/>
            <a:ext cx="10517580" cy="0"/>
          </a:xfrm>
          <a:prstGeom prst="line">
            <a:avLst/>
          </a:prstGeom>
          <a:ln w="12700">
            <a:solidFill>
              <a:schemeClr val="accent2"/>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83E14D9-841A-F5EF-8F99-EEFC819B059C}"/>
              </a:ext>
            </a:extLst>
          </p:cNvPr>
          <p:cNvSpPr/>
          <p:nvPr userDrawn="1"/>
        </p:nvSpPr>
        <p:spPr>
          <a:xfrm>
            <a:off x="1981496" y="1829381"/>
            <a:ext cx="534581" cy="534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mj-lt"/>
                <a:ea typeface="+mn-ea"/>
                <a:cs typeface="Arial" panose="020B0604020202020204" pitchFamily="34" charset="0"/>
              </a:rPr>
              <a:t>1</a:t>
            </a:r>
            <a:endParaRPr kumimoji="0" lang="en-US" sz="2400" b="1" i="0" u="none" strike="noStrike" kern="1200" cap="none" spc="-150" normalizeH="0" baseline="0" noProof="0" dirty="0">
              <a:ln>
                <a:noFill/>
              </a:ln>
              <a:solidFill>
                <a:srgbClr val="FFFFFF"/>
              </a:solidFill>
              <a:effectLst/>
              <a:uLnTx/>
              <a:uFillTx/>
              <a:latin typeface="+mj-lt"/>
              <a:ea typeface="+mn-ea"/>
              <a:cs typeface="+mn-cs"/>
            </a:endParaRPr>
          </a:p>
        </p:txBody>
      </p:sp>
      <p:sp>
        <p:nvSpPr>
          <p:cNvPr id="26" name="Oval 25">
            <a:extLst>
              <a:ext uri="{FF2B5EF4-FFF2-40B4-BE49-F238E27FC236}">
                <a16:creationId xmlns:a16="http://schemas.microsoft.com/office/drawing/2014/main" id="{3A94EB96-33C6-1DA9-C9E7-CB74686204A8}"/>
              </a:ext>
            </a:extLst>
          </p:cNvPr>
          <p:cNvSpPr/>
          <p:nvPr userDrawn="1"/>
        </p:nvSpPr>
        <p:spPr>
          <a:xfrm>
            <a:off x="4041226" y="1829005"/>
            <a:ext cx="534581" cy="534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mj-lt"/>
                <a:ea typeface="+mn-ea"/>
                <a:cs typeface="Arial" panose="020B0604020202020204" pitchFamily="34" charset="0"/>
              </a:rPr>
              <a:t>2</a:t>
            </a:r>
            <a:endParaRPr kumimoji="0" lang="en-US" sz="2400" b="1" i="0" u="none" strike="noStrike" kern="1200" cap="none" spc="-150" normalizeH="0" baseline="0" noProof="0" dirty="0">
              <a:ln>
                <a:noFill/>
              </a:ln>
              <a:solidFill>
                <a:srgbClr val="FFFFFF"/>
              </a:solidFill>
              <a:effectLst/>
              <a:uLnTx/>
              <a:uFillTx/>
              <a:latin typeface="+mj-lt"/>
              <a:ea typeface="+mn-ea"/>
              <a:cs typeface="+mn-cs"/>
            </a:endParaRPr>
          </a:p>
        </p:txBody>
      </p:sp>
      <p:sp>
        <p:nvSpPr>
          <p:cNvPr id="27" name="Oval 26">
            <a:extLst>
              <a:ext uri="{FF2B5EF4-FFF2-40B4-BE49-F238E27FC236}">
                <a16:creationId xmlns:a16="http://schemas.microsoft.com/office/drawing/2014/main" id="{1593F35C-866E-3CC7-7FD8-92EA7C3241C9}"/>
              </a:ext>
            </a:extLst>
          </p:cNvPr>
          <p:cNvSpPr/>
          <p:nvPr userDrawn="1"/>
        </p:nvSpPr>
        <p:spPr>
          <a:xfrm>
            <a:off x="6100956" y="1829005"/>
            <a:ext cx="534581" cy="534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mj-lt"/>
                <a:ea typeface="+mn-ea"/>
                <a:cs typeface="Arial" panose="020B0604020202020204" pitchFamily="34" charset="0"/>
              </a:rPr>
              <a:t>3</a:t>
            </a:r>
            <a:endParaRPr kumimoji="0" lang="en-US" sz="2400" b="1" i="0" u="none" strike="noStrike" kern="1200" cap="none" spc="-150" normalizeH="0" baseline="0" noProof="0" dirty="0">
              <a:ln>
                <a:noFill/>
              </a:ln>
              <a:solidFill>
                <a:srgbClr val="FFFFFF"/>
              </a:solidFill>
              <a:effectLst/>
              <a:uLnTx/>
              <a:uFillTx/>
              <a:latin typeface="+mj-lt"/>
              <a:ea typeface="+mn-ea"/>
              <a:cs typeface="+mn-cs"/>
            </a:endParaRPr>
          </a:p>
        </p:txBody>
      </p:sp>
      <p:sp>
        <p:nvSpPr>
          <p:cNvPr id="28" name="Oval 27">
            <a:extLst>
              <a:ext uri="{FF2B5EF4-FFF2-40B4-BE49-F238E27FC236}">
                <a16:creationId xmlns:a16="http://schemas.microsoft.com/office/drawing/2014/main" id="{A2E06E3A-01E4-8DC1-D25A-E913FF045656}"/>
              </a:ext>
            </a:extLst>
          </p:cNvPr>
          <p:cNvSpPr/>
          <p:nvPr userDrawn="1"/>
        </p:nvSpPr>
        <p:spPr>
          <a:xfrm>
            <a:off x="8160685" y="1829005"/>
            <a:ext cx="534581" cy="534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mj-lt"/>
                <a:ea typeface="+mn-ea"/>
                <a:cs typeface="Arial" panose="020B0604020202020204" pitchFamily="34" charset="0"/>
              </a:rPr>
              <a:t>4</a:t>
            </a:r>
            <a:endParaRPr kumimoji="0" lang="en-US" sz="2400" b="1" i="0" u="none" strike="noStrike" kern="1200" cap="none" spc="-150" normalizeH="0" baseline="0" noProof="0" dirty="0">
              <a:ln>
                <a:noFill/>
              </a:ln>
              <a:solidFill>
                <a:srgbClr val="FFFFFF"/>
              </a:solidFill>
              <a:effectLst/>
              <a:uLnTx/>
              <a:uFillTx/>
              <a:latin typeface="+mj-lt"/>
              <a:ea typeface="+mn-ea"/>
              <a:cs typeface="+mn-cs"/>
            </a:endParaRPr>
          </a:p>
        </p:txBody>
      </p:sp>
      <p:sp>
        <p:nvSpPr>
          <p:cNvPr id="32" name="Content Placeholder 5">
            <a:extLst>
              <a:ext uri="{FF2B5EF4-FFF2-40B4-BE49-F238E27FC236}">
                <a16:creationId xmlns:a16="http://schemas.microsoft.com/office/drawing/2014/main" id="{21CBEF5E-89FF-C043-6577-A754811E8A21}"/>
              </a:ext>
            </a:extLst>
          </p:cNvPr>
          <p:cNvSpPr>
            <a:spLocks noGrp="1"/>
          </p:cNvSpPr>
          <p:nvPr>
            <p:ph sz="quarter" idx="12" hasCustomPrompt="1"/>
          </p:nvPr>
        </p:nvSpPr>
        <p:spPr>
          <a:xfrm>
            <a:off x="3388218" y="2619811"/>
            <a:ext cx="1840596" cy="2907324"/>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CD35B333-2BC8-7286-1A97-FA45023D07E8}"/>
              </a:ext>
            </a:extLst>
          </p:cNvPr>
          <p:cNvSpPr>
            <a:spLocks noGrp="1"/>
          </p:cNvSpPr>
          <p:nvPr>
            <p:ph sz="quarter" idx="13" hasCustomPrompt="1"/>
          </p:nvPr>
        </p:nvSpPr>
        <p:spPr>
          <a:xfrm>
            <a:off x="5447948" y="2619811"/>
            <a:ext cx="1840596" cy="2907324"/>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CB8025FD-B1A9-68BC-B198-FD3C4B6CE0D3}"/>
              </a:ext>
            </a:extLst>
          </p:cNvPr>
          <p:cNvSpPr>
            <a:spLocks noGrp="1"/>
          </p:cNvSpPr>
          <p:nvPr>
            <p:ph sz="quarter" idx="14" hasCustomPrompt="1"/>
          </p:nvPr>
        </p:nvSpPr>
        <p:spPr>
          <a:xfrm>
            <a:off x="7507678" y="2619811"/>
            <a:ext cx="1840596" cy="2907324"/>
          </a:xfrm>
          <a:prstGeom prst="roundRect">
            <a:avLst>
              <a:gd name="adj" fmla="val 10771"/>
            </a:avLst>
          </a:prstGeom>
          <a:solidFill>
            <a:schemeClr val="bg1">
              <a:lumMod val="95000"/>
            </a:schemeClr>
          </a:solidFill>
          <a:ln>
            <a:noFill/>
          </a:ln>
        </p:spPr>
        <p:txBody>
          <a:bodyPr lIns="91440" tIns="182880" rIns="91440"/>
          <a:lstStyle>
            <a:lvl1pPr marL="179388" indent="-179388">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35" name="Content Placeholder 5">
            <a:extLst>
              <a:ext uri="{FF2B5EF4-FFF2-40B4-BE49-F238E27FC236}">
                <a16:creationId xmlns:a16="http://schemas.microsoft.com/office/drawing/2014/main" id="{790AECB6-CAFB-B330-61A3-9292D2DFA563}"/>
              </a:ext>
            </a:extLst>
          </p:cNvPr>
          <p:cNvSpPr>
            <a:spLocks noGrp="1"/>
          </p:cNvSpPr>
          <p:nvPr>
            <p:ph sz="quarter" idx="15" hasCustomPrompt="1"/>
          </p:nvPr>
        </p:nvSpPr>
        <p:spPr>
          <a:xfrm>
            <a:off x="9567408" y="2619811"/>
            <a:ext cx="1840596" cy="2907324"/>
          </a:xfrm>
          <a:prstGeom prst="roundRect">
            <a:avLst>
              <a:gd name="adj" fmla="val 10771"/>
            </a:avLst>
          </a:prstGeom>
          <a:solidFill>
            <a:schemeClr val="bg1">
              <a:lumMod val="95000"/>
            </a:schemeClr>
          </a:solidFill>
          <a:ln>
            <a:noFill/>
          </a:ln>
        </p:spPr>
        <p:txBody>
          <a:bodyPr lIns="91440" tIns="182880" rIns="91440"/>
          <a:lstStyle>
            <a:lvl1pPr marL="179388" indent="-169863">
              <a:lnSpc>
                <a:spcPct val="100000"/>
              </a:lnSpc>
              <a:spcAft>
                <a:spcPts val="300"/>
              </a:spcAft>
              <a:tabLst/>
              <a:defRPr sz="12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8828C91-6C25-5D7F-D012-39AAC95EA98E}"/>
              </a:ext>
            </a:extLst>
          </p:cNvPr>
          <p:cNvSpPr>
            <a:spLocks noGrp="1"/>
          </p:cNvSpPr>
          <p:nvPr>
            <p:ph type="title"/>
          </p:nvPr>
        </p:nvSpPr>
        <p:spPr/>
        <p:txBody>
          <a:bodyPr/>
          <a:lstStyle/>
          <a:p>
            <a:r>
              <a:rPr lang="en-US"/>
              <a:t>Click to edit Master title style</a:t>
            </a:r>
          </a:p>
        </p:txBody>
      </p:sp>
      <p:sp>
        <p:nvSpPr>
          <p:cNvPr id="18" name="Text Placeholder 3">
            <a:extLst>
              <a:ext uri="{FF2B5EF4-FFF2-40B4-BE49-F238E27FC236}">
                <a16:creationId xmlns:a16="http://schemas.microsoft.com/office/drawing/2014/main" id="{3EFC1693-A4E2-8C59-8A1A-AEE4FF16D004}"/>
              </a:ext>
            </a:extLst>
          </p:cNvPr>
          <p:cNvSpPr>
            <a:spLocks noGrp="1"/>
          </p:cNvSpPr>
          <p:nvPr>
            <p:ph type="body" sz="quarter" idx="16"/>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3" name="Rounded Rectangle 17">
            <a:extLst>
              <a:ext uri="{FF2B5EF4-FFF2-40B4-BE49-F238E27FC236}">
                <a16:creationId xmlns:a16="http://schemas.microsoft.com/office/drawing/2014/main" id="{78679216-527D-FA35-D51C-94BB89D8E635}"/>
              </a:ext>
            </a:extLst>
          </p:cNvPr>
          <p:cNvSpPr/>
          <p:nvPr userDrawn="1"/>
        </p:nvSpPr>
        <p:spPr>
          <a:xfrm>
            <a:off x="9825644" y="1895302"/>
            <a:ext cx="1324494" cy="384106"/>
          </a:xfrm>
          <a:prstGeom prst="roundRect">
            <a:avLst>
              <a:gd name="adj" fmla="val 23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800" b="1" dirty="0">
                <a:solidFill>
                  <a:schemeClr val="bg1"/>
                </a:solidFill>
                <a:latin typeface="+mj-lt"/>
              </a:rPr>
              <a:t>Ongoing</a:t>
            </a:r>
          </a:p>
        </p:txBody>
      </p:sp>
    </p:spTree>
    <p:extLst>
      <p:ext uri="{BB962C8B-B14F-4D97-AF65-F5344CB8AC3E}">
        <p14:creationId xmlns:p14="http://schemas.microsoft.com/office/powerpoint/2010/main" val="340089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Callout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4E1B7DA-893E-D827-9267-15935BF9C373}"/>
              </a:ext>
            </a:extLst>
          </p:cNvPr>
          <p:cNvSpPr/>
          <p:nvPr userDrawn="1"/>
        </p:nvSpPr>
        <p:spPr>
          <a:xfrm>
            <a:off x="-512465" y="1985074"/>
            <a:ext cx="12388780" cy="3758080"/>
          </a:xfrm>
          <a:prstGeom prst="roundRect">
            <a:avLst>
              <a:gd name="adj" fmla="val 82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7" name="Content Placeholder 5">
            <a:extLst>
              <a:ext uri="{FF2B5EF4-FFF2-40B4-BE49-F238E27FC236}">
                <a16:creationId xmlns:a16="http://schemas.microsoft.com/office/drawing/2014/main" id="{7511810C-38B1-270F-7F0F-5AEC7CE000A7}"/>
              </a:ext>
            </a:extLst>
          </p:cNvPr>
          <p:cNvSpPr>
            <a:spLocks noGrp="1"/>
          </p:cNvSpPr>
          <p:nvPr>
            <p:ph sz="quarter" idx="11" hasCustomPrompt="1"/>
          </p:nvPr>
        </p:nvSpPr>
        <p:spPr>
          <a:xfrm>
            <a:off x="882174" y="2206137"/>
            <a:ext cx="1920240" cy="3315955"/>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9" name="Content Placeholder 5">
            <a:extLst>
              <a:ext uri="{FF2B5EF4-FFF2-40B4-BE49-F238E27FC236}">
                <a16:creationId xmlns:a16="http://schemas.microsoft.com/office/drawing/2014/main" id="{84E4A71E-C591-0C10-8C7A-613328C3CA7E}"/>
              </a:ext>
            </a:extLst>
          </p:cNvPr>
          <p:cNvSpPr>
            <a:spLocks noGrp="1"/>
          </p:cNvSpPr>
          <p:nvPr>
            <p:ph sz="quarter" idx="12" hasCustomPrompt="1"/>
          </p:nvPr>
        </p:nvSpPr>
        <p:spPr>
          <a:xfrm>
            <a:off x="2941904" y="2206137"/>
            <a:ext cx="1920240" cy="3315955"/>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4273BC65-2101-559B-DE4C-595943AE0764}"/>
              </a:ext>
            </a:extLst>
          </p:cNvPr>
          <p:cNvSpPr>
            <a:spLocks noGrp="1"/>
          </p:cNvSpPr>
          <p:nvPr>
            <p:ph sz="quarter" idx="13" hasCustomPrompt="1"/>
          </p:nvPr>
        </p:nvSpPr>
        <p:spPr>
          <a:xfrm>
            <a:off x="5001634" y="2206137"/>
            <a:ext cx="1920240" cy="3315955"/>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8EE08E9D-4C6D-92EB-2A8D-DFD0FCDC0F4F}"/>
              </a:ext>
            </a:extLst>
          </p:cNvPr>
          <p:cNvSpPr>
            <a:spLocks noGrp="1"/>
          </p:cNvSpPr>
          <p:nvPr>
            <p:ph sz="quarter" idx="14" hasCustomPrompt="1"/>
          </p:nvPr>
        </p:nvSpPr>
        <p:spPr>
          <a:xfrm>
            <a:off x="7401449" y="2657475"/>
            <a:ext cx="3657600" cy="2201427"/>
          </a:xfrm>
          <a:prstGeom prst="roundRect">
            <a:avLst>
              <a:gd name="adj" fmla="val 0"/>
            </a:avLst>
          </a:prstGeom>
          <a:noFill/>
          <a:ln>
            <a:noFill/>
          </a:ln>
        </p:spPr>
        <p:txBody>
          <a:bodyPr lIns="0" tIns="0" rIns="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CE4A4B8-4258-3833-041D-F63EAE92AF30}"/>
              </a:ext>
            </a:extLst>
          </p:cNvPr>
          <p:cNvSpPr>
            <a:spLocks noGrp="1"/>
          </p:cNvSpPr>
          <p:nvPr>
            <p:ph type="title"/>
          </p:nvPr>
        </p:nvSpPr>
        <p:spPr/>
        <p:txBody>
          <a:bodyPr/>
          <a:lstStyle/>
          <a:p>
            <a:r>
              <a:rPr lang="en-US"/>
              <a:t>Click to edit Master title style</a:t>
            </a:r>
          </a:p>
        </p:txBody>
      </p:sp>
      <p:sp>
        <p:nvSpPr>
          <p:cNvPr id="12" name="Text Placeholder 3">
            <a:extLst>
              <a:ext uri="{FF2B5EF4-FFF2-40B4-BE49-F238E27FC236}">
                <a16:creationId xmlns:a16="http://schemas.microsoft.com/office/drawing/2014/main" id="{B83B477F-CCD0-2E10-E1C4-AF113D7C9A78}"/>
              </a:ext>
            </a:extLst>
          </p:cNvPr>
          <p:cNvSpPr>
            <a:spLocks noGrp="1"/>
          </p:cNvSpPr>
          <p:nvPr>
            <p:ph type="body" sz="quarter" idx="15"/>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036520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3 Callouts">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2066854A-21ED-CC5C-464D-38D4815F9014}"/>
              </a:ext>
            </a:extLst>
          </p:cNvPr>
          <p:cNvCxnSpPr>
            <a:cxnSpLocks/>
          </p:cNvCxnSpPr>
          <p:nvPr userDrawn="1"/>
        </p:nvCxnSpPr>
        <p:spPr>
          <a:xfrm>
            <a:off x="457200" y="2654649"/>
            <a:ext cx="7235190" cy="0"/>
          </a:xfrm>
          <a:prstGeom prst="line">
            <a:avLst/>
          </a:prstGeom>
          <a:ln w="12700">
            <a:solidFill>
              <a:schemeClr val="accent1"/>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7511810C-38B1-270F-7F0F-5AEC7CE000A7}"/>
              </a:ext>
            </a:extLst>
          </p:cNvPr>
          <p:cNvSpPr>
            <a:spLocks noGrp="1"/>
          </p:cNvSpPr>
          <p:nvPr>
            <p:ph sz="quarter" idx="11" hasCustomPrompt="1"/>
          </p:nvPr>
        </p:nvSpPr>
        <p:spPr>
          <a:xfrm>
            <a:off x="800100" y="2050074"/>
            <a:ext cx="1920240" cy="3315955"/>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9" name="Content Placeholder 5">
            <a:extLst>
              <a:ext uri="{FF2B5EF4-FFF2-40B4-BE49-F238E27FC236}">
                <a16:creationId xmlns:a16="http://schemas.microsoft.com/office/drawing/2014/main" id="{84E4A71E-C591-0C10-8C7A-613328C3CA7E}"/>
              </a:ext>
            </a:extLst>
          </p:cNvPr>
          <p:cNvSpPr>
            <a:spLocks noGrp="1"/>
          </p:cNvSpPr>
          <p:nvPr>
            <p:ph sz="quarter" idx="12" hasCustomPrompt="1"/>
          </p:nvPr>
        </p:nvSpPr>
        <p:spPr>
          <a:xfrm>
            <a:off x="2974130" y="2050074"/>
            <a:ext cx="1920240" cy="3315955"/>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4273BC65-2101-559B-DE4C-595943AE0764}"/>
              </a:ext>
            </a:extLst>
          </p:cNvPr>
          <p:cNvSpPr>
            <a:spLocks noGrp="1"/>
          </p:cNvSpPr>
          <p:nvPr>
            <p:ph sz="quarter" idx="13" hasCustomPrompt="1"/>
          </p:nvPr>
        </p:nvSpPr>
        <p:spPr>
          <a:xfrm>
            <a:off x="5148160" y="2050074"/>
            <a:ext cx="1920240" cy="3315955"/>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8EE08E9D-4C6D-92EB-2A8D-DFD0FCDC0F4F}"/>
              </a:ext>
            </a:extLst>
          </p:cNvPr>
          <p:cNvSpPr>
            <a:spLocks noGrp="1"/>
          </p:cNvSpPr>
          <p:nvPr>
            <p:ph sz="quarter" idx="14" hasCustomPrompt="1"/>
          </p:nvPr>
        </p:nvSpPr>
        <p:spPr>
          <a:xfrm>
            <a:off x="8115300" y="2581275"/>
            <a:ext cx="3274270" cy="2412127"/>
          </a:xfrm>
          <a:prstGeom prst="roundRect">
            <a:avLst>
              <a:gd name="adj" fmla="val 0"/>
            </a:avLst>
          </a:prstGeom>
          <a:noFill/>
          <a:ln>
            <a:noFill/>
          </a:ln>
        </p:spPr>
        <p:txBody>
          <a:bodyPr lIns="0" tIns="0" rIns="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CE4A4B8-4258-3833-041D-F63EAE92AF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17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623B73-3AB5-139B-FC2F-CA05EEBFD965}"/>
              </a:ext>
            </a:extLst>
          </p:cNvPr>
          <p:cNvPicPr>
            <a:picLocks noChangeAspect="1"/>
          </p:cNvPicPr>
          <p:nvPr userDrawn="1"/>
        </p:nvPicPr>
        <p:blipFill>
          <a:blip r:embed="rId3"/>
          <a:srcRect t="25447" b="25447"/>
          <a:stretch/>
        </p:blipFill>
        <p:spPr>
          <a:xfrm>
            <a:off x="256033" y="256032"/>
            <a:ext cx="11679936" cy="3819997"/>
          </a:xfrm>
          <a:prstGeom prst="roundRect">
            <a:avLst>
              <a:gd name="adj" fmla="val 6533"/>
            </a:avLst>
          </a:prstGeom>
        </p:spPr>
      </p:pic>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1" name="Picture 10" descr="Logo&#10;&#10;Description automatically generated">
            <a:extLst>
              <a:ext uri="{FF2B5EF4-FFF2-40B4-BE49-F238E27FC236}">
                <a16:creationId xmlns:a16="http://schemas.microsoft.com/office/drawing/2014/main" id="{16C2B6DC-537C-97F5-1C4B-1D8232F423B3}"/>
              </a:ext>
            </a:extLst>
          </p:cNvPr>
          <p:cNvPicPr>
            <a:picLocks noChangeAspect="1"/>
          </p:cNvPicPr>
          <p:nvPr userDrawn="1"/>
        </p:nvPicPr>
        <p:blipFill>
          <a:blip r:embed="rId6"/>
          <a:stretch>
            <a:fillRect/>
          </a:stretch>
        </p:blipFill>
        <p:spPr>
          <a:xfrm>
            <a:off x="9332464" y="597758"/>
            <a:ext cx="2286000" cy="746760"/>
          </a:xfrm>
          <a:prstGeom prst="rect">
            <a:avLst/>
          </a:prstGeom>
        </p:spPr>
      </p:pic>
      <p:sp>
        <p:nvSpPr>
          <p:cNvPr id="8" name="Title 1">
            <a:extLst>
              <a:ext uri="{FF2B5EF4-FFF2-40B4-BE49-F238E27FC236}">
                <a16:creationId xmlns:a16="http://schemas.microsoft.com/office/drawing/2014/main" id="{0D74601A-6C31-BB09-5AC2-C87AC50BFC8D}"/>
              </a:ext>
            </a:extLst>
          </p:cNvPr>
          <p:cNvSpPr>
            <a:spLocks noGrp="1"/>
          </p:cNvSpPr>
          <p:nvPr>
            <p:ph type="ctrTitle" hasCustomPrompt="1"/>
          </p:nvPr>
        </p:nvSpPr>
        <p:spPr>
          <a:xfrm>
            <a:off x="436880" y="4291075"/>
            <a:ext cx="11294872" cy="626365"/>
          </a:xfrm>
          <a:prstGeom prst="rect">
            <a:avLst/>
          </a:prstGeom>
        </p:spPr>
        <p:txBody>
          <a:bodyPr vert="horz" lIns="0" rIns="0" anchor="t"/>
          <a:lstStyle>
            <a:lvl1pPr algn="l">
              <a:lnSpc>
                <a:spcPct val="100000"/>
              </a:lnSpc>
              <a:defRPr sz="4400">
                <a:solidFill>
                  <a:schemeClr val="accent1"/>
                </a:solidFill>
              </a:defRPr>
            </a:lvl1pPr>
          </a:lstStyle>
          <a:p>
            <a:r>
              <a:rPr lang="en-US" dirty="0"/>
              <a:t>Click to add presentation title</a:t>
            </a:r>
          </a:p>
        </p:txBody>
      </p:sp>
      <p:sp>
        <p:nvSpPr>
          <p:cNvPr id="9" name="Subtitle 2">
            <a:extLst>
              <a:ext uri="{FF2B5EF4-FFF2-40B4-BE49-F238E27FC236}">
                <a16:creationId xmlns:a16="http://schemas.microsoft.com/office/drawing/2014/main" id="{8A913A1C-A374-92FD-419C-43D2B79AB0BB}"/>
              </a:ext>
            </a:extLst>
          </p:cNvPr>
          <p:cNvSpPr>
            <a:spLocks noGrp="1"/>
          </p:cNvSpPr>
          <p:nvPr>
            <p:ph type="subTitle" idx="1" hasCustomPrompt="1"/>
          </p:nvPr>
        </p:nvSpPr>
        <p:spPr>
          <a:xfrm>
            <a:off x="436880" y="5013434"/>
            <a:ext cx="8988569" cy="480223"/>
          </a:xfrm>
          <a:prstGeom prst="rect">
            <a:avLst/>
          </a:prstGeom>
        </p:spPr>
        <p:txBody>
          <a:bodyPr lIns="0" rIns="0"/>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815101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3 Callouts">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7511810C-38B1-270F-7F0F-5AEC7CE000A7}"/>
              </a:ext>
            </a:extLst>
          </p:cNvPr>
          <p:cNvSpPr>
            <a:spLocks noGrp="1"/>
          </p:cNvSpPr>
          <p:nvPr>
            <p:ph sz="quarter" idx="11" hasCustomPrompt="1"/>
          </p:nvPr>
        </p:nvSpPr>
        <p:spPr>
          <a:xfrm>
            <a:off x="3847990" y="1580379"/>
            <a:ext cx="3744021" cy="3878132"/>
          </a:xfrm>
          <a:prstGeom prst="roundRect">
            <a:avLst>
              <a:gd name="adj" fmla="val 10771"/>
            </a:avLst>
          </a:prstGeom>
          <a:solidFill>
            <a:schemeClr val="bg2"/>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9" name="Content Placeholder 5">
            <a:extLst>
              <a:ext uri="{FF2B5EF4-FFF2-40B4-BE49-F238E27FC236}">
                <a16:creationId xmlns:a16="http://schemas.microsoft.com/office/drawing/2014/main" id="{84E4A71E-C591-0C10-8C7A-613328C3CA7E}"/>
              </a:ext>
            </a:extLst>
          </p:cNvPr>
          <p:cNvSpPr>
            <a:spLocks noGrp="1"/>
          </p:cNvSpPr>
          <p:nvPr>
            <p:ph sz="quarter" idx="12" hasCustomPrompt="1"/>
          </p:nvPr>
        </p:nvSpPr>
        <p:spPr>
          <a:xfrm>
            <a:off x="7932041" y="1582571"/>
            <a:ext cx="3744021" cy="3848880"/>
          </a:xfrm>
          <a:prstGeom prst="roundRect">
            <a:avLst>
              <a:gd name="adj" fmla="val 10771"/>
            </a:avLst>
          </a:prstGeom>
          <a:solidFill>
            <a:schemeClr val="accent6">
              <a:lumMod val="20000"/>
              <a:lumOff val="80000"/>
            </a:schemeClr>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CE4A4B8-4258-3833-041D-F63EAE92AF30}"/>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F00C4DF-705A-3449-0C8A-99DF45283456}"/>
              </a:ext>
            </a:extLst>
          </p:cNvPr>
          <p:cNvSpPr>
            <a:spLocks noGrp="1"/>
          </p:cNvSpPr>
          <p:nvPr>
            <p:ph type="body" sz="quarter" idx="13"/>
          </p:nvPr>
        </p:nvSpPr>
        <p:spPr>
          <a:xfrm>
            <a:off x="457200" y="2345167"/>
            <a:ext cx="3106450" cy="259195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538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3 Callouts">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4076175A-D070-23C8-D13A-F5D6789D82CD}"/>
              </a:ext>
            </a:extLst>
          </p:cNvPr>
          <p:cNvSpPr/>
          <p:nvPr userDrawn="1"/>
        </p:nvSpPr>
        <p:spPr>
          <a:xfrm>
            <a:off x="-512465" y="1608268"/>
            <a:ext cx="12058702" cy="4134886"/>
          </a:xfrm>
          <a:prstGeom prst="roundRect">
            <a:avLst>
              <a:gd name="adj" fmla="val 82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7" name="Content Placeholder 5">
            <a:extLst>
              <a:ext uri="{FF2B5EF4-FFF2-40B4-BE49-F238E27FC236}">
                <a16:creationId xmlns:a16="http://schemas.microsoft.com/office/drawing/2014/main" id="{7511810C-38B1-270F-7F0F-5AEC7CE000A7}"/>
              </a:ext>
            </a:extLst>
          </p:cNvPr>
          <p:cNvSpPr>
            <a:spLocks noGrp="1"/>
          </p:cNvSpPr>
          <p:nvPr>
            <p:ph sz="quarter" idx="11" hasCustomPrompt="1"/>
          </p:nvPr>
        </p:nvSpPr>
        <p:spPr>
          <a:xfrm>
            <a:off x="3370012" y="1989425"/>
            <a:ext cx="3744021" cy="3467304"/>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9" name="Content Placeholder 5">
            <a:extLst>
              <a:ext uri="{FF2B5EF4-FFF2-40B4-BE49-F238E27FC236}">
                <a16:creationId xmlns:a16="http://schemas.microsoft.com/office/drawing/2014/main" id="{84E4A71E-C591-0C10-8C7A-613328C3CA7E}"/>
              </a:ext>
            </a:extLst>
          </p:cNvPr>
          <p:cNvSpPr>
            <a:spLocks noGrp="1"/>
          </p:cNvSpPr>
          <p:nvPr>
            <p:ph sz="quarter" idx="12" hasCustomPrompt="1"/>
          </p:nvPr>
        </p:nvSpPr>
        <p:spPr>
          <a:xfrm>
            <a:off x="7454063" y="1989425"/>
            <a:ext cx="3744021" cy="3441151"/>
          </a:xfrm>
          <a:prstGeom prst="roundRect">
            <a:avLst>
              <a:gd name="adj" fmla="val 10771"/>
            </a:avLst>
          </a:prstGeom>
          <a:solidFill>
            <a:schemeClr val="bg1"/>
          </a:solidFill>
          <a:ln>
            <a:noFill/>
          </a:ln>
        </p:spPr>
        <p:txBody>
          <a:bodyPr lIns="182880" tIns="1097280" rIns="91440"/>
          <a:lstStyle>
            <a:lvl1pPr marL="0" indent="0">
              <a:lnSpc>
                <a:spcPct val="100000"/>
              </a:lnSpc>
              <a:spcAft>
                <a:spcPts val="600"/>
              </a:spcAft>
              <a:buNone/>
              <a:defRPr sz="1600"/>
            </a:lvl1pPr>
            <a:lvl2pPr>
              <a:defRPr sz="1600"/>
            </a:lvl2pPr>
            <a:lvl3pPr>
              <a:defRPr sz="1600"/>
            </a:lvl3pPr>
            <a:lvl4pPr>
              <a:defRPr sz="1600"/>
            </a:lvl4pPr>
            <a:lvl5pPr>
              <a:defRPr sz="1600"/>
            </a:lvl5pPr>
          </a:lstStyle>
          <a:p>
            <a:pPr lvl="0"/>
            <a:r>
              <a:rPr lang="en-US" dirty="0"/>
              <a:t>Click to edit master text styles</a:t>
            </a:r>
          </a:p>
        </p:txBody>
      </p:sp>
      <p:sp>
        <p:nvSpPr>
          <p:cNvPr id="2" name="Title 1">
            <a:extLst>
              <a:ext uri="{FF2B5EF4-FFF2-40B4-BE49-F238E27FC236}">
                <a16:creationId xmlns:a16="http://schemas.microsoft.com/office/drawing/2014/main" id="{9CE4A4B8-4258-3833-041D-F63EAE92AF30}"/>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F00C4DF-705A-3449-0C8A-99DF45283456}"/>
              </a:ext>
            </a:extLst>
          </p:cNvPr>
          <p:cNvSpPr>
            <a:spLocks noGrp="1"/>
          </p:cNvSpPr>
          <p:nvPr>
            <p:ph type="body" sz="quarter" idx="13"/>
          </p:nvPr>
        </p:nvSpPr>
        <p:spPr>
          <a:xfrm>
            <a:off x="515938" y="2345167"/>
            <a:ext cx="2514044" cy="2591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280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Sid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0049E18D-DAD4-1B04-4814-51C72F20E182}"/>
              </a:ext>
            </a:extLst>
          </p:cNvPr>
          <p:cNvSpPr/>
          <p:nvPr userDrawn="1"/>
        </p:nvSpPr>
        <p:spPr>
          <a:xfrm>
            <a:off x="6190580" y="1645920"/>
            <a:ext cx="7757650" cy="34168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7" name="Rounded Rectangle 6">
            <a:extLst>
              <a:ext uri="{FF2B5EF4-FFF2-40B4-BE49-F238E27FC236}">
                <a16:creationId xmlns:a16="http://schemas.microsoft.com/office/drawing/2014/main" id="{5A0FDF38-6567-9F47-8582-F43962005474}"/>
              </a:ext>
            </a:extLst>
          </p:cNvPr>
          <p:cNvSpPr/>
          <p:nvPr userDrawn="1"/>
        </p:nvSpPr>
        <p:spPr>
          <a:xfrm>
            <a:off x="-1915883" y="1645920"/>
            <a:ext cx="7917304" cy="34168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9" name="Oval 8">
            <a:extLst>
              <a:ext uri="{FF2B5EF4-FFF2-40B4-BE49-F238E27FC236}">
                <a16:creationId xmlns:a16="http://schemas.microsoft.com/office/drawing/2014/main" id="{CA77F06F-B61B-29EF-9B7C-FCEA366DFAA8}"/>
              </a:ext>
            </a:extLst>
          </p:cNvPr>
          <p:cNvSpPr/>
          <p:nvPr userDrawn="1"/>
        </p:nvSpPr>
        <p:spPr>
          <a:xfrm>
            <a:off x="4810108" y="2070864"/>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Components of financial well-being</a:t>
            </a:r>
          </a:p>
        </p:txBody>
      </p:sp>
      <p:sp>
        <p:nvSpPr>
          <p:cNvPr id="5" name="Text Placeholder 4">
            <a:extLst>
              <a:ext uri="{FF2B5EF4-FFF2-40B4-BE49-F238E27FC236}">
                <a16:creationId xmlns:a16="http://schemas.microsoft.com/office/drawing/2014/main" id="{46D55515-4BA3-15DC-9315-2AD1E645C910}"/>
              </a:ext>
            </a:extLst>
          </p:cNvPr>
          <p:cNvSpPr>
            <a:spLocks noGrp="1"/>
          </p:cNvSpPr>
          <p:nvPr>
            <p:ph type="body" sz="quarter" idx="13"/>
          </p:nvPr>
        </p:nvSpPr>
        <p:spPr>
          <a:xfrm>
            <a:off x="4983416" y="2245106"/>
            <a:ext cx="2221992" cy="2221992"/>
          </a:xfrm>
          <a:prstGeom prst="ellipse">
            <a:avLst/>
          </a:prstGeom>
          <a:solidFill>
            <a:schemeClr val="accent6"/>
          </a:solidFill>
        </p:spPr>
        <p:txBody>
          <a:bodyPr anchor="ctr"/>
          <a:lstStyle>
            <a:lvl1pPr marL="0" indent="0" algn="ctr">
              <a:lnSpc>
                <a:spcPts val="2200"/>
              </a:lnSpc>
              <a:buNone/>
              <a:tabLst/>
              <a:defRPr sz="1800" b="1">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E66F51B3-4A94-32A3-CC55-8FBCB828BE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498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Sides">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0049E18D-DAD4-1B04-4814-51C72F20E182}"/>
              </a:ext>
            </a:extLst>
          </p:cNvPr>
          <p:cNvSpPr/>
          <p:nvPr userDrawn="1"/>
        </p:nvSpPr>
        <p:spPr>
          <a:xfrm>
            <a:off x="6190580" y="1645920"/>
            <a:ext cx="7757650" cy="34168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7" name="Rounded Rectangle 6">
            <a:extLst>
              <a:ext uri="{FF2B5EF4-FFF2-40B4-BE49-F238E27FC236}">
                <a16:creationId xmlns:a16="http://schemas.microsoft.com/office/drawing/2014/main" id="{5A0FDF38-6567-9F47-8582-F43962005474}"/>
              </a:ext>
            </a:extLst>
          </p:cNvPr>
          <p:cNvSpPr/>
          <p:nvPr userDrawn="1"/>
        </p:nvSpPr>
        <p:spPr>
          <a:xfrm>
            <a:off x="-1915883" y="1645920"/>
            <a:ext cx="7917304" cy="34168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9" name="Oval 8">
            <a:extLst>
              <a:ext uri="{FF2B5EF4-FFF2-40B4-BE49-F238E27FC236}">
                <a16:creationId xmlns:a16="http://schemas.microsoft.com/office/drawing/2014/main" id="{CA77F06F-B61B-29EF-9B7C-FCEA366DFAA8}"/>
              </a:ext>
            </a:extLst>
          </p:cNvPr>
          <p:cNvSpPr/>
          <p:nvPr userDrawn="1"/>
        </p:nvSpPr>
        <p:spPr>
          <a:xfrm>
            <a:off x="4810108" y="2070864"/>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Components of financial well-being</a:t>
            </a:r>
          </a:p>
        </p:txBody>
      </p:sp>
      <p:sp>
        <p:nvSpPr>
          <p:cNvPr id="11" name="Picture Placeholder 10">
            <a:extLst>
              <a:ext uri="{FF2B5EF4-FFF2-40B4-BE49-F238E27FC236}">
                <a16:creationId xmlns:a16="http://schemas.microsoft.com/office/drawing/2014/main" id="{E71889E9-7577-81AE-2CD1-37E7E04FDC5B}"/>
              </a:ext>
            </a:extLst>
          </p:cNvPr>
          <p:cNvSpPr>
            <a:spLocks noGrp="1"/>
          </p:cNvSpPr>
          <p:nvPr>
            <p:ph type="pic" sz="quarter" idx="10" hasCustomPrompt="1"/>
          </p:nvPr>
        </p:nvSpPr>
        <p:spPr>
          <a:xfrm>
            <a:off x="4958697" y="2204213"/>
            <a:ext cx="2284394" cy="2285971"/>
          </a:xfrm>
          <a:prstGeom prst="ellipse">
            <a:avLst/>
          </a:prstGeom>
          <a:solidFill>
            <a:schemeClr val="bg1">
              <a:lumMod val="95000"/>
            </a:schemeClr>
          </a:solidFill>
        </p:spPr>
        <p:txBody>
          <a:bodyPr/>
          <a:lstStyle>
            <a:lvl1pPr marL="0" indent="0">
              <a:buNone/>
              <a:defRPr/>
            </a:lvl1pPr>
          </a:lstStyle>
          <a:p>
            <a:r>
              <a:rPr lang="en-US" dirty="0"/>
              <a:t>illustration </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6F51B3-4A94-32A3-CC55-8FBCB828BE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5774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2 Sides">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0049E18D-DAD4-1B04-4814-51C72F20E182}"/>
              </a:ext>
            </a:extLst>
          </p:cNvPr>
          <p:cNvSpPr/>
          <p:nvPr userDrawn="1"/>
        </p:nvSpPr>
        <p:spPr>
          <a:xfrm>
            <a:off x="6190580" y="1823422"/>
            <a:ext cx="7757650" cy="389964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7" name="Rounded Rectangle 6">
            <a:extLst>
              <a:ext uri="{FF2B5EF4-FFF2-40B4-BE49-F238E27FC236}">
                <a16:creationId xmlns:a16="http://schemas.microsoft.com/office/drawing/2014/main" id="{5A0FDF38-6567-9F47-8582-F43962005474}"/>
              </a:ext>
            </a:extLst>
          </p:cNvPr>
          <p:cNvSpPr/>
          <p:nvPr userDrawn="1"/>
        </p:nvSpPr>
        <p:spPr>
          <a:xfrm>
            <a:off x="-1915883" y="1823422"/>
            <a:ext cx="7917304" cy="389964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9" name="Oval 8">
            <a:extLst>
              <a:ext uri="{FF2B5EF4-FFF2-40B4-BE49-F238E27FC236}">
                <a16:creationId xmlns:a16="http://schemas.microsoft.com/office/drawing/2014/main" id="{CA77F06F-B61B-29EF-9B7C-FCEA366DFAA8}"/>
              </a:ext>
            </a:extLst>
          </p:cNvPr>
          <p:cNvSpPr/>
          <p:nvPr userDrawn="1"/>
        </p:nvSpPr>
        <p:spPr>
          <a:xfrm>
            <a:off x="4810108" y="2488007"/>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Components of financial well-being</a:t>
            </a:r>
          </a:p>
        </p:txBody>
      </p:sp>
      <p:sp>
        <p:nvSpPr>
          <p:cNvPr id="11" name="Picture Placeholder 10">
            <a:extLst>
              <a:ext uri="{FF2B5EF4-FFF2-40B4-BE49-F238E27FC236}">
                <a16:creationId xmlns:a16="http://schemas.microsoft.com/office/drawing/2014/main" id="{E71889E9-7577-81AE-2CD1-37E7E04FDC5B}"/>
              </a:ext>
            </a:extLst>
          </p:cNvPr>
          <p:cNvSpPr>
            <a:spLocks noGrp="1"/>
          </p:cNvSpPr>
          <p:nvPr>
            <p:ph type="pic" sz="quarter" idx="10" hasCustomPrompt="1"/>
          </p:nvPr>
        </p:nvSpPr>
        <p:spPr>
          <a:xfrm>
            <a:off x="4958697" y="2630260"/>
            <a:ext cx="2284394" cy="2285971"/>
          </a:xfrm>
          <a:prstGeom prst="ellipse">
            <a:avLst/>
          </a:prstGeom>
          <a:solidFill>
            <a:schemeClr val="bg1">
              <a:lumMod val="95000"/>
            </a:schemeClr>
          </a:solidFill>
        </p:spPr>
        <p:txBody>
          <a:bodyPr/>
          <a:lstStyle>
            <a:lvl1pPr marL="0" indent="0">
              <a:buNone/>
              <a:defRPr/>
            </a:lvl1pPr>
          </a:lstStyle>
          <a:p>
            <a:r>
              <a:rPr lang="en-US" dirty="0"/>
              <a:t>illustration </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6F51B3-4A94-32A3-CC55-8FBCB828BE16}"/>
              </a:ext>
            </a:extLst>
          </p:cNvPr>
          <p:cNvSpPr>
            <a:spLocks noGrp="1"/>
          </p:cNvSpPr>
          <p:nvPr>
            <p:ph type="title"/>
          </p:nvPr>
        </p:nvSpPr>
        <p:spPr/>
        <p:txBody>
          <a:bodyPr/>
          <a:lstStyle/>
          <a:p>
            <a:r>
              <a:rPr lang="en-US"/>
              <a:t>Click to edit Master title style</a:t>
            </a:r>
          </a:p>
        </p:txBody>
      </p:sp>
      <p:sp>
        <p:nvSpPr>
          <p:cNvPr id="3" name="Text Placeholder 3">
            <a:extLst>
              <a:ext uri="{FF2B5EF4-FFF2-40B4-BE49-F238E27FC236}">
                <a16:creationId xmlns:a16="http://schemas.microsoft.com/office/drawing/2014/main" id="{0E32F64D-DD37-AC28-1B88-17DBDF4BCDF5}"/>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689876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 capsu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4E1B7DA-893E-D827-9267-15935BF9C373}"/>
              </a:ext>
            </a:extLst>
          </p:cNvPr>
          <p:cNvSpPr/>
          <p:nvPr userDrawn="1"/>
        </p:nvSpPr>
        <p:spPr>
          <a:xfrm>
            <a:off x="-1981201" y="1698175"/>
            <a:ext cx="13801726" cy="36364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6" name="Oval 5">
            <a:extLst>
              <a:ext uri="{FF2B5EF4-FFF2-40B4-BE49-F238E27FC236}">
                <a16:creationId xmlns:a16="http://schemas.microsoft.com/office/drawing/2014/main" id="{6CD807C5-B85B-39B7-21D3-BCEEF5FFFAFB}"/>
              </a:ext>
            </a:extLst>
          </p:cNvPr>
          <p:cNvSpPr/>
          <p:nvPr userDrawn="1"/>
        </p:nvSpPr>
        <p:spPr>
          <a:xfrm>
            <a:off x="8373112" y="2268223"/>
            <a:ext cx="2570477" cy="2570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Components of financial well-being</a:t>
            </a:r>
          </a:p>
        </p:txBody>
      </p:sp>
      <p:sp>
        <p:nvSpPr>
          <p:cNvPr id="2" name="Title 1">
            <a:extLst>
              <a:ext uri="{FF2B5EF4-FFF2-40B4-BE49-F238E27FC236}">
                <a16:creationId xmlns:a16="http://schemas.microsoft.com/office/drawing/2014/main" id="{51F569D2-447C-4825-9317-5F8BD92CD226}"/>
              </a:ext>
            </a:extLst>
          </p:cNvPr>
          <p:cNvSpPr>
            <a:spLocks noGrp="1"/>
          </p:cNvSpPr>
          <p:nvPr>
            <p:ph type="title"/>
          </p:nvPr>
        </p:nvSpPr>
        <p:spPr/>
        <p:txBody>
          <a:bodyPr/>
          <a:lstStyle/>
          <a:p>
            <a:r>
              <a:rPr lang="en-US"/>
              <a:t>Click to edit Master title style</a:t>
            </a:r>
          </a:p>
        </p:txBody>
      </p:sp>
      <p:sp>
        <p:nvSpPr>
          <p:cNvPr id="9" name="Text Placeholder 3">
            <a:extLst>
              <a:ext uri="{FF2B5EF4-FFF2-40B4-BE49-F238E27FC236}">
                <a16:creationId xmlns:a16="http://schemas.microsoft.com/office/drawing/2014/main" id="{9075E778-16F2-C393-9F57-D7588A2C30A4}"/>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3B1A3E48-1AD7-ECAB-697C-9AAEEBD8A47D}"/>
              </a:ext>
            </a:extLst>
          </p:cNvPr>
          <p:cNvSpPr>
            <a:spLocks noGrp="1"/>
          </p:cNvSpPr>
          <p:nvPr>
            <p:ph type="body" sz="quarter" idx="13" hasCustomPrompt="1"/>
          </p:nvPr>
        </p:nvSpPr>
        <p:spPr>
          <a:xfrm>
            <a:off x="457200" y="5610225"/>
            <a:ext cx="11061573" cy="215059"/>
          </a:xfrm>
        </p:spPr>
        <p:txBody>
          <a:bodyPr anchor="b" anchorCtr="0"/>
          <a:lstStyle>
            <a:lvl1pPr marL="0" indent="0">
              <a:lnSpc>
                <a:spcPct val="100000"/>
              </a:lnSpc>
              <a:buNone/>
              <a:defRPr sz="900"/>
            </a:lvl1pPr>
          </a:lstStyle>
          <a:p>
            <a:pPr lvl="0"/>
            <a:r>
              <a:rPr lang="en-US" dirty="0"/>
              <a:t>Foot note/source copy</a:t>
            </a:r>
          </a:p>
        </p:txBody>
      </p:sp>
      <p:sp>
        <p:nvSpPr>
          <p:cNvPr id="7" name="Text Placeholder 6">
            <a:extLst>
              <a:ext uri="{FF2B5EF4-FFF2-40B4-BE49-F238E27FC236}">
                <a16:creationId xmlns:a16="http://schemas.microsoft.com/office/drawing/2014/main" id="{1BC4968F-133E-3E7B-30E8-5C7E6D863A5A}"/>
              </a:ext>
            </a:extLst>
          </p:cNvPr>
          <p:cNvSpPr>
            <a:spLocks noGrp="1"/>
          </p:cNvSpPr>
          <p:nvPr>
            <p:ph type="body" sz="quarter" idx="14"/>
          </p:nvPr>
        </p:nvSpPr>
        <p:spPr>
          <a:xfrm>
            <a:off x="523875" y="2505075"/>
            <a:ext cx="3429000" cy="2333625"/>
          </a:xfrm>
        </p:spPr>
        <p:txBody>
          <a:bodyPr/>
          <a:lstStyle>
            <a:lvl1pPr>
              <a:defRPr sz="1800"/>
            </a:lvl1pPr>
          </a:lstStyle>
          <a:p>
            <a:pPr lvl="0"/>
            <a:r>
              <a:rPr lang="en-US"/>
              <a:t>Click to edit Master text styles</a:t>
            </a:r>
          </a:p>
        </p:txBody>
      </p:sp>
      <p:sp>
        <p:nvSpPr>
          <p:cNvPr id="12" name="Text Placeholder 6">
            <a:extLst>
              <a:ext uri="{FF2B5EF4-FFF2-40B4-BE49-F238E27FC236}">
                <a16:creationId xmlns:a16="http://schemas.microsoft.com/office/drawing/2014/main" id="{552CB7F7-5796-4005-D467-4789EBBFB7CC}"/>
              </a:ext>
            </a:extLst>
          </p:cNvPr>
          <p:cNvSpPr>
            <a:spLocks noGrp="1"/>
          </p:cNvSpPr>
          <p:nvPr>
            <p:ph type="body" sz="quarter" idx="15"/>
          </p:nvPr>
        </p:nvSpPr>
        <p:spPr>
          <a:xfrm>
            <a:off x="4379912" y="2505074"/>
            <a:ext cx="3429000" cy="2333625"/>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2428718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2 Column capsu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4E1B7DA-893E-D827-9267-15935BF9C373}"/>
              </a:ext>
            </a:extLst>
          </p:cNvPr>
          <p:cNvSpPr/>
          <p:nvPr userDrawn="1"/>
        </p:nvSpPr>
        <p:spPr>
          <a:xfrm>
            <a:off x="-1981201" y="1698174"/>
            <a:ext cx="13801726" cy="378822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51F569D2-447C-4825-9317-5F8BD92CD226}"/>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1BC4968F-133E-3E7B-30E8-5C7E6D863A5A}"/>
              </a:ext>
            </a:extLst>
          </p:cNvPr>
          <p:cNvSpPr>
            <a:spLocks noGrp="1"/>
          </p:cNvSpPr>
          <p:nvPr>
            <p:ph type="body" sz="quarter" idx="14"/>
          </p:nvPr>
        </p:nvSpPr>
        <p:spPr>
          <a:xfrm>
            <a:off x="523875" y="2505075"/>
            <a:ext cx="3429000" cy="2333625"/>
          </a:xfrm>
        </p:spPr>
        <p:txBody>
          <a:bodyPr/>
          <a:lstStyle>
            <a:lvl1pPr>
              <a:defRPr sz="1800"/>
            </a:lvl1pPr>
          </a:lstStyle>
          <a:p>
            <a:pPr lvl="0"/>
            <a:r>
              <a:rPr lang="en-US"/>
              <a:t>Click to edit Master text styles</a:t>
            </a:r>
          </a:p>
        </p:txBody>
      </p:sp>
      <p:sp>
        <p:nvSpPr>
          <p:cNvPr id="12" name="Text Placeholder 6">
            <a:extLst>
              <a:ext uri="{FF2B5EF4-FFF2-40B4-BE49-F238E27FC236}">
                <a16:creationId xmlns:a16="http://schemas.microsoft.com/office/drawing/2014/main" id="{552CB7F7-5796-4005-D467-4789EBBFB7CC}"/>
              </a:ext>
            </a:extLst>
          </p:cNvPr>
          <p:cNvSpPr>
            <a:spLocks noGrp="1"/>
          </p:cNvSpPr>
          <p:nvPr>
            <p:ph type="body" sz="quarter" idx="15"/>
          </p:nvPr>
        </p:nvSpPr>
        <p:spPr>
          <a:xfrm>
            <a:off x="4379912" y="2505074"/>
            <a:ext cx="3429000" cy="2333625"/>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4051922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capsu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6E58AAC0-C14A-30CF-46BB-EDFBAEFBE5FE}"/>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6" name="Rounded Rectangle 5">
            <a:extLst>
              <a:ext uri="{FF2B5EF4-FFF2-40B4-BE49-F238E27FC236}">
                <a16:creationId xmlns:a16="http://schemas.microsoft.com/office/drawing/2014/main" id="{0049E18D-DAD4-1B04-4814-51C72F20E182}"/>
              </a:ext>
            </a:extLst>
          </p:cNvPr>
          <p:cNvSpPr/>
          <p:nvPr userDrawn="1"/>
        </p:nvSpPr>
        <p:spPr>
          <a:xfrm>
            <a:off x="457200" y="1939939"/>
            <a:ext cx="13491030" cy="35512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5" name="Text Placeholder 4">
            <a:extLst>
              <a:ext uri="{FF2B5EF4-FFF2-40B4-BE49-F238E27FC236}">
                <a16:creationId xmlns:a16="http://schemas.microsoft.com/office/drawing/2014/main" id="{46D55515-4BA3-15DC-9315-2AD1E645C910}"/>
              </a:ext>
            </a:extLst>
          </p:cNvPr>
          <p:cNvSpPr>
            <a:spLocks noGrp="1"/>
          </p:cNvSpPr>
          <p:nvPr>
            <p:ph type="body" sz="quarter" idx="13"/>
          </p:nvPr>
        </p:nvSpPr>
        <p:spPr>
          <a:xfrm>
            <a:off x="1174212" y="2518425"/>
            <a:ext cx="2389375" cy="2389375"/>
          </a:xfrm>
          <a:prstGeom prst="ellipse">
            <a:avLst/>
          </a:prstGeom>
          <a:solidFill>
            <a:schemeClr val="accent2"/>
          </a:solidFill>
        </p:spPr>
        <p:txBody>
          <a:bodyPr anchor="ctr"/>
          <a:lstStyle>
            <a:lvl1pPr marL="0" indent="0" algn="ctr">
              <a:lnSpc>
                <a:spcPts val="2200"/>
              </a:lnSpc>
              <a:buNone/>
              <a:tabLst/>
              <a:defRPr sz="1800" b="1">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0F1BA77A-13B2-3C76-258E-05529CA91A40}"/>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986387D7-0B29-EAA6-65AF-D00D31998212}"/>
              </a:ext>
            </a:extLst>
          </p:cNvPr>
          <p:cNvSpPr>
            <a:spLocks noGrp="1"/>
          </p:cNvSpPr>
          <p:nvPr>
            <p:ph type="body" sz="quarter" idx="14" hasCustomPrompt="1"/>
          </p:nvPr>
        </p:nvSpPr>
        <p:spPr>
          <a:xfrm>
            <a:off x="457200" y="5610226"/>
            <a:ext cx="11274425" cy="160108"/>
          </a:xfrm>
        </p:spPr>
        <p:txBody>
          <a:bodyPr anchor="b" anchorCtr="0"/>
          <a:lstStyle>
            <a:lvl1pPr marL="0" indent="0">
              <a:buNone/>
              <a:defRPr sz="900"/>
            </a:lvl1pPr>
          </a:lstStyle>
          <a:p>
            <a:pPr lvl="0"/>
            <a:r>
              <a:rPr lang="en-US" dirty="0"/>
              <a:t>Foot note/source copy</a:t>
            </a:r>
          </a:p>
        </p:txBody>
      </p:sp>
    </p:spTree>
    <p:extLst>
      <p:ext uri="{BB962C8B-B14F-4D97-AF65-F5344CB8AC3E}">
        <p14:creationId xmlns:p14="http://schemas.microsoft.com/office/powerpoint/2010/main" val="3013033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able capsu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6E58AAC0-C14A-30CF-46BB-EDFBAEFBE5FE}"/>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6" name="Rounded Rectangle 5">
            <a:extLst>
              <a:ext uri="{FF2B5EF4-FFF2-40B4-BE49-F238E27FC236}">
                <a16:creationId xmlns:a16="http://schemas.microsoft.com/office/drawing/2014/main" id="{0049E18D-DAD4-1B04-4814-51C72F20E182}"/>
              </a:ext>
            </a:extLst>
          </p:cNvPr>
          <p:cNvSpPr/>
          <p:nvPr userDrawn="1"/>
        </p:nvSpPr>
        <p:spPr>
          <a:xfrm>
            <a:off x="457200" y="1935126"/>
            <a:ext cx="13491030" cy="40084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endParaRPr lang="en-US" sz="3800" b="0" i="0" dirty="0">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0F1BA77A-13B2-3C76-258E-05529CA91A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2214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sona timeline ">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C8314954-85C2-D28B-D59E-AA8EB3BB5FE1}"/>
              </a:ext>
            </a:extLst>
          </p:cNvPr>
          <p:cNvSpPr/>
          <p:nvPr userDrawn="1"/>
        </p:nvSpPr>
        <p:spPr>
          <a:xfrm>
            <a:off x="457200" y="2071939"/>
            <a:ext cx="10767191" cy="2247205"/>
          </a:xfrm>
          <a:prstGeom prst="roundRect">
            <a:avLst>
              <a:gd name="adj" fmla="val 11044"/>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268442"/>
            <a:ext cx="1854200" cy="1854200"/>
          </a:xfrm>
          <a:prstGeom prst="ellipse">
            <a:avLst/>
          </a:prstGeom>
          <a:solidFill>
            <a:schemeClr val="bg1">
              <a:lumMod val="95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endParaRPr lang="en-US" dirty="0"/>
          </a:p>
        </p:txBody>
      </p:sp>
      <p:sp>
        <p:nvSpPr>
          <p:cNvPr id="46" name="Content Placeholder 5">
            <a:extLst>
              <a:ext uri="{FF2B5EF4-FFF2-40B4-BE49-F238E27FC236}">
                <a16:creationId xmlns:a16="http://schemas.microsoft.com/office/drawing/2014/main" id="{B3F0473F-269B-1C2B-6377-221863B87F3D}"/>
              </a:ext>
            </a:extLst>
          </p:cNvPr>
          <p:cNvSpPr>
            <a:spLocks noGrp="1"/>
          </p:cNvSpPr>
          <p:nvPr>
            <p:ph sz="quarter" idx="16" hasCustomPrompt="1"/>
          </p:nvPr>
        </p:nvSpPr>
        <p:spPr>
          <a:xfrm>
            <a:off x="3248025" y="1647700"/>
            <a:ext cx="6916583" cy="312420"/>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47" name="Content Placeholder 5">
            <a:extLst>
              <a:ext uri="{FF2B5EF4-FFF2-40B4-BE49-F238E27FC236}">
                <a16:creationId xmlns:a16="http://schemas.microsoft.com/office/drawing/2014/main" id="{DD853646-CCD9-804B-046E-CBFC448EBA37}"/>
              </a:ext>
            </a:extLst>
          </p:cNvPr>
          <p:cNvSpPr>
            <a:spLocks noGrp="1"/>
          </p:cNvSpPr>
          <p:nvPr>
            <p:ph sz="quarter" idx="17" hasCustomPrompt="1"/>
          </p:nvPr>
        </p:nvSpPr>
        <p:spPr>
          <a:xfrm>
            <a:off x="3248026" y="4501170"/>
            <a:ext cx="6999786" cy="287876"/>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35941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36880" y="4291075"/>
            <a:ext cx="11294872" cy="626365"/>
          </a:xfrm>
          <a:prstGeom prst="rect">
            <a:avLst/>
          </a:prstGeom>
        </p:spPr>
        <p:txBody>
          <a:bodyPr vert="horz" lIns="0" rIns="0" anchor="t"/>
          <a:lstStyle>
            <a:lvl1pPr algn="l">
              <a:lnSpc>
                <a:spcPct val="100000"/>
              </a:lnSpc>
              <a:defRPr sz="4400">
                <a:solidFill>
                  <a:schemeClr val="accent1"/>
                </a:solidFill>
              </a:defRPr>
            </a:lvl1pPr>
          </a:lstStyle>
          <a:p>
            <a:r>
              <a:rPr lang="en-US" dirty="0"/>
              <a:t>Click to add 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36880" y="5018400"/>
            <a:ext cx="8988569" cy="475257"/>
          </a:xfrm>
          <a:prstGeom prst="rect">
            <a:avLst/>
          </a:prstGeom>
        </p:spPr>
        <p:txBody>
          <a:bodyPr lIns="0" rIns="0"/>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Picture Placeholder 5">
            <a:extLst>
              <a:ext uri="{FF2B5EF4-FFF2-40B4-BE49-F238E27FC236}">
                <a16:creationId xmlns:a16="http://schemas.microsoft.com/office/drawing/2014/main" id="{A76F4DD9-E8A2-7327-7989-35DE1E359971}"/>
              </a:ext>
            </a:extLst>
          </p:cNvPr>
          <p:cNvSpPr>
            <a:spLocks noGrp="1"/>
          </p:cNvSpPr>
          <p:nvPr>
            <p:ph type="pic" sz="quarter" idx="21" hasCustomPrompt="1"/>
          </p:nvPr>
        </p:nvSpPr>
        <p:spPr>
          <a:xfrm>
            <a:off x="256032" y="256032"/>
            <a:ext cx="11694160" cy="3819997"/>
          </a:xfrm>
          <a:prstGeom prst="roundRect">
            <a:avLst>
              <a:gd name="adj" fmla="val 7315"/>
            </a:avLst>
          </a:prstGeom>
          <a:solidFill>
            <a:schemeClr val="bg1">
              <a:lumMod val="95000"/>
            </a:schemeClr>
          </a:solidFill>
        </p:spPr>
        <p:txBody>
          <a:bodyPr/>
          <a:lstStyle>
            <a:lvl1pPr>
              <a:defRPr b="0" i="0"/>
            </a:lvl1pPr>
          </a:lstStyle>
          <a:p>
            <a:r>
              <a:rPr lang="en-US" dirty="0"/>
              <a:t>Click to add picture</a:t>
            </a:r>
          </a:p>
        </p:txBody>
      </p:sp>
      <p:pic>
        <p:nvPicPr>
          <p:cNvPr id="5" name="Picture 4" descr="Logo&#10;&#10;Description automatically generated">
            <a:extLst>
              <a:ext uri="{FF2B5EF4-FFF2-40B4-BE49-F238E27FC236}">
                <a16:creationId xmlns:a16="http://schemas.microsoft.com/office/drawing/2014/main" id="{9AE19E63-7F5B-4D83-85C7-2A4A0596401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445752" y="567797"/>
            <a:ext cx="2286000" cy="746760"/>
          </a:xfrm>
          <a:prstGeom prst="rect">
            <a:avLst/>
          </a:prstGeom>
        </p:spPr>
      </p:pic>
    </p:spTree>
    <p:extLst>
      <p:ext uri="{BB962C8B-B14F-4D97-AF65-F5344CB8AC3E}">
        <p14:creationId xmlns:p14="http://schemas.microsoft.com/office/powerpoint/2010/main" val="2252149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ersona timeline ">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40" y="2064180"/>
            <a:ext cx="10767191" cy="2247205"/>
          </a:xfrm>
          <a:prstGeom prst="roundRect">
            <a:avLst>
              <a:gd name="adj" fmla="val 10058"/>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268442"/>
            <a:ext cx="1854200" cy="1854200"/>
          </a:xfrm>
          <a:prstGeom prst="ellipse">
            <a:avLst/>
          </a:prstGeom>
          <a:solidFill>
            <a:schemeClr val="bg1">
              <a:lumMod val="95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15" name="Content Placeholder 5">
            <a:extLst>
              <a:ext uri="{FF2B5EF4-FFF2-40B4-BE49-F238E27FC236}">
                <a16:creationId xmlns:a16="http://schemas.microsoft.com/office/drawing/2014/main" id="{2B1ED69E-1318-74CE-FACE-43D24AF8DD3A}"/>
              </a:ext>
            </a:extLst>
          </p:cNvPr>
          <p:cNvSpPr>
            <a:spLocks noGrp="1"/>
          </p:cNvSpPr>
          <p:nvPr>
            <p:ph sz="quarter" idx="16" hasCustomPrompt="1"/>
          </p:nvPr>
        </p:nvSpPr>
        <p:spPr>
          <a:xfrm>
            <a:off x="3248025" y="1647700"/>
            <a:ext cx="6916583" cy="312420"/>
          </a:xfrm>
        </p:spPr>
        <p:txBody>
          <a:bodyPr rIns="182880"/>
          <a:lstStyle>
            <a:lvl1pPr marL="0" indent="0">
              <a:lnSpc>
                <a:spcPct val="100000"/>
              </a:lnSpc>
              <a:spcAft>
                <a:spcPts val="600"/>
              </a:spcAft>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16" name="Content Placeholder 5">
            <a:extLst>
              <a:ext uri="{FF2B5EF4-FFF2-40B4-BE49-F238E27FC236}">
                <a16:creationId xmlns:a16="http://schemas.microsoft.com/office/drawing/2014/main" id="{67437C80-256B-56C6-2D8B-C00BA6C99D11}"/>
              </a:ext>
            </a:extLst>
          </p:cNvPr>
          <p:cNvSpPr>
            <a:spLocks noGrp="1"/>
          </p:cNvSpPr>
          <p:nvPr>
            <p:ph sz="quarter" idx="17" hasCustomPrompt="1"/>
          </p:nvPr>
        </p:nvSpPr>
        <p:spPr>
          <a:xfrm>
            <a:off x="3248026" y="4501170"/>
            <a:ext cx="6999786" cy="287876"/>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2742728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Persona timeline ">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40" y="2064180"/>
            <a:ext cx="10767191" cy="2247205"/>
          </a:xfrm>
          <a:prstGeom prst="roundRect">
            <a:avLst>
              <a:gd name="adj" fmla="val 10058"/>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268442"/>
            <a:ext cx="1854200" cy="1854200"/>
          </a:xfrm>
          <a:prstGeom prst="ellipse">
            <a:avLst/>
          </a:prstGeom>
          <a:solidFill>
            <a:schemeClr val="bg1">
              <a:lumMod val="95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15" name="Content Placeholder 5">
            <a:extLst>
              <a:ext uri="{FF2B5EF4-FFF2-40B4-BE49-F238E27FC236}">
                <a16:creationId xmlns:a16="http://schemas.microsoft.com/office/drawing/2014/main" id="{2B1ED69E-1318-74CE-FACE-43D24AF8DD3A}"/>
              </a:ext>
            </a:extLst>
          </p:cNvPr>
          <p:cNvSpPr>
            <a:spLocks noGrp="1"/>
          </p:cNvSpPr>
          <p:nvPr>
            <p:ph sz="quarter" idx="16" hasCustomPrompt="1"/>
          </p:nvPr>
        </p:nvSpPr>
        <p:spPr>
          <a:xfrm>
            <a:off x="3248025" y="1650600"/>
            <a:ext cx="6916583" cy="312420"/>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16" name="Content Placeholder 5">
            <a:extLst>
              <a:ext uri="{FF2B5EF4-FFF2-40B4-BE49-F238E27FC236}">
                <a16:creationId xmlns:a16="http://schemas.microsoft.com/office/drawing/2014/main" id="{67437C80-256B-56C6-2D8B-C00BA6C99D11}"/>
              </a:ext>
            </a:extLst>
          </p:cNvPr>
          <p:cNvSpPr>
            <a:spLocks noGrp="1"/>
          </p:cNvSpPr>
          <p:nvPr>
            <p:ph sz="quarter" idx="17" hasCustomPrompt="1"/>
          </p:nvPr>
        </p:nvSpPr>
        <p:spPr>
          <a:xfrm>
            <a:off x="3248026" y="4504070"/>
            <a:ext cx="6999786" cy="287876"/>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3682511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Persona timeline ">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39" y="2064180"/>
            <a:ext cx="10767191" cy="2247205"/>
          </a:xfrm>
          <a:prstGeom prst="roundRect">
            <a:avLst>
              <a:gd name="adj" fmla="val 10058"/>
            </a:avLst>
          </a:prstGeom>
          <a:solidFill>
            <a:srgbClr val="D5F4F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268442"/>
            <a:ext cx="1854200" cy="1854200"/>
          </a:xfrm>
          <a:prstGeom prst="ellipse">
            <a:avLst/>
          </a:prstGeom>
          <a:solidFill>
            <a:schemeClr val="bg1">
              <a:lumMod val="95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15" name="Content Placeholder 5">
            <a:extLst>
              <a:ext uri="{FF2B5EF4-FFF2-40B4-BE49-F238E27FC236}">
                <a16:creationId xmlns:a16="http://schemas.microsoft.com/office/drawing/2014/main" id="{516BAFC0-5290-21E2-30B8-A564E3B979EF}"/>
              </a:ext>
            </a:extLst>
          </p:cNvPr>
          <p:cNvSpPr>
            <a:spLocks noGrp="1"/>
          </p:cNvSpPr>
          <p:nvPr>
            <p:ph sz="quarter" idx="16" hasCustomPrompt="1"/>
          </p:nvPr>
        </p:nvSpPr>
        <p:spPr>
          <a:xfrm>
            <a:off x="3248025" y="1647700"/>
            <a:ext cx="6916583" cy="312420"/>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16" name="Content Placeholder 5">
            <a:extLst>
              <a:ext uri="{FF2B5EF4-FFF2-40B4-BE49-F238E27FC236}">
                <a16:creationId xmlns:a16="http://schemas.microsoft.com/office/drawing/2014/main" id="{22B28497-88E9-0D96-C193-4DFBDBA234E6}"/>
              </a:ext>
            </a:extLst>
          </p:cNvPr>
          <p:cNvSpPr>
            <a:spLocks noGrp="1"/>
          </p:cNvSpPr>
          <p:nvPr>
            <p:ph sz="quarter" idx="17" hasCustomPrompt="1"/>
          </p:nvPr>
        </p:nvSpPr>
        <p:spPr>
          <a:xfrm>
            <a:off x="3248026" y="4501170"/>
            <a:ext cx="6999786" cy="287876"/>
          </a:xfrm>
        </p:spPr>
        <p:txBody>
          <a:bodyPr rIns="182880"/>
          <a:lstStyle>
            <a:lvl1pPr marL="0" indent="0">
              <a:lnSpc>
                <a:spcPts val="18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1484915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Persona timeline ">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8BCAC95-7611-07C5-CC64-7C862EFA511D}"/>
              </a:ext>
            </a:extLst>
          </p:cNvPr>
          <p:cNvSpPr/>
          <p:nvPr userDrawn="1"/>
        </p:nvSpPr>
        <p:spPr>
          <a:xfrm>
            <a:off x="497839" y="2064180"/>
            <a:ext cx="10767191" cy="2247205"/>
          </a:xfrm>
          <a:prstGeom prst="roundRect">
            <a:avLst>
              <a:gd name="adj" fmla="val 10058"/>
            </a:avLst>
          </a:prstGeom>
          <a:solidFill>
            <a:srgbClr val="F1F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39" name="Picture Placeholder 38">
            <a:extLst>
              <a:ext uri="{FF2B5EF4-FFF2-40B4-BE49-F238E27FC236}">
                <a16:creationId xmlns:a16="http://schemas.microsoft.com/office/drawing/2014/main" id="{C48FF7AE-D6F6-FC59-636C-6B197D2C6BC0}"/>
              </a:ext>
            </a:extLst>
          </p:cNvPr>
          <p:cNvSpPr>
            <a:spLocks noGrp="1"/>
          </p:cNvSpPr>
          <p:nvPr>
            <p:ph type="pic" sz="quarter" idx="10"/>
          </p:nvPr>
        </p:nvSpPr>
        <p:spPr>
          <a:xfrm>
            <a:off x="779762" y="2268442"/>
            <a:ext cx="1854200" cy="1854200"/>
          </a:xfrm>
          <a:prstGeom prst="ellipse">
            <a:avLst/>
          </a:prstGeom>
          <a:solidFill>
            <a:schemeClr val="bg1">
              <a:lumMod val="95000"/>
            </a:schemeClr>
          </a:solidFill>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64A7A6BA-0974-EC8A-0C1F-6656A6D27700}"/>
              </a:ext>
            </a:extLst>
          </p:cNvPr>
          <p:cNvSpPr>
            <a:spLocks noGrp="1"/>
          </p:cNvSpPr>
          <p:nvPr>
            <p:ph type="title"/>
          </p:nvPr>
        </p:nvSpPr>
        <p:spPr/>
        <p:txBody>
          <a:bodyPr/>
          <a:lstStyle/>
          <a:p>
            <a:r>
              <a:rPr lang="en-US"/>
              <a:t>Click to edit Master title style</a:t>
            </a:r>
          </a:p>
        </p:txBody>
      </p:sp>
      <p:sp>
        <p:nvSpPr>
          <p:cNvPr id="15" name="Content Placeholder 5">
            <a:extLst>
              <a:ext uri="{FF2B5EF4-FFF2-40B4-BE49-F238E27FC236}">
                <a16:creationId xmlns:a16="http://schemas.microsoft.com/office/drawing/2014/main" id="{516BAFC0-5290-21E2-30B8-A564E3B979EF}"/>
              </a:ext>
            </a:extLst>
          </p:cNvPr>
          <p:cNvSpPr>
            <a:spLocks noGrp="1"/>
          </p:cNvSpPr>
          <p:nvPr>
            <p:ph sz="quarter" idx="16" hasCustomPrompt="1"/>
          </p:nvPr>
        </p:nvSpPr>
        <p:spPr>
          <a:xfrm>
            <a:off x="3248026" y="1647700"/>
            <a:ext cx="6916583" cy="312420"/>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
        <p:nvSpPr>
          <p:cNvPr id="16" name="Content Placeholder 5">
            <a:extLst>
              <a:ext uri="{FF2B5EF4-FFF2-40B4-BE49-F238E27FC236}">
                <a16:creationId xmlns:a16="http://schemas.microsoft.com/office/drawing/2014/main" id="{22B28497-88E9-0D96-C193-4DFBDBA234E6}"/>
              </a:ext>
            </a:extLst>
          </p:cNvPr>
          <p:cNvSpPr>
            <a:spLocks noGrp="1"/>
          </p:cNvSpPr>
          <p:nvPr>
            <p:ph sz="quarter" idx="17" hasCustomPrompt="1"/>
          </p:nvPr>
        </p:nvSpPr>
        <p:spPr>
          <a:xfrm>
            <a:off x="3248026" y="4501170"/>
            <a:ext cx="6999786" cy="287876"/>
          </a:xfrm>
        </p:spPr>
        <p:txBody>
          <a:bodyPr rIns="182880"/>
          <a:lstStyle>
            <a:lvl1pPr marL="0" indent="0">
              <a:lnSpc>
                <a:spcPct val="100000"/>
              </a:lnSpc>
              <a:buNone/>
              <a:defRPr sz="1400">
                <a:latin typeface="+mn-lt"/>
              </a:defRPr>
            </a:lvl1pPr>
            <a:lvl2pPr marL="233362" indent="0">
              <a:buNone/>
              <a:defRPr sz="1600"/>
            </a:lvl2pPr>
            <a:lvl3pPr marL="466725" indent="0">
              <a:buNone/>
              <a:defRPr sz="1600"/>
            </a:lvl3pPr>
            <a:lvl4pPr marL="690562" indent="0">
              <a:buNone/>
              <a:defRPr sz="1600"/>
            </a:lvl4pPr>
            <a:lvl5pPr marL="923925" indent="0">
              <a:buNone/>
              <a:defRPr sz="1600"/>
            </a:lvl5pPr>
          </a:lstStyle>
          <a:p>
            <a:pPr lvl="0"/>
            <a:r>
              <a:rPr lang="en-US" dirty="0"/>
              <a:t>Click to edit master text styles</a:t>
            </a:r>
          </a:p>
        </p:txBody>
      </p:sp>
    </p:spTree>
    <p:extLst>
      <p:ext uri="{BB962C8B-B14F-4D97-AF65-F5344CB8AC3E}">
        <p14:creationId xmlns:p14="http://schemas.microsoft.com/office/powerpoint/2010/main" val="957959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de bar ">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3" name="Rounded Rectangle 12">
            <a:extLst>
              <a:ext uri="{FF2B5EF4-FFF2-40B4-BE49-F238E27FC236}">
                <a16:creationId xmlns:a16="http://schemas.microsoft.com/office/drawing/2014/main" id="{D3FADC2F-2378-961B-4102-B8934FB1A58A}"/>
              </a:ext>
            </a:extLst>
          </p:cNvPr>
          <p:cNvSpPr/>
          <p:nvPr userDrawn="1"/>
        </p:nvSpPr>
        <p:spPr>
          <a:xfrm>
            <a:off x="246888" y="246888"/>
            <a:ext cx="3960495" cy="6377570"/>
          </a:xfrm>
          <a:prstGeom prst="roundRect">
            <a:avLst>
              <a:gd name="adj" fmla="val 68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650240" y="2637183"/>
            <a:ext cx="3190240" cy="2718336"/>
          </a:xfrm>
        </p:spPr>
        <p:txBody>
          <a:bodyPr/>
          <a:lstStyle>
            <a:lvl1pPr marL="0" indent="0">
              <a:lnSpc>
                <a:spcPct val="120000"/>
              </a:lnSpc>
              <a:buNone/>
              <a:defRPr sz="1800">
                <a:solidFill>
                  <a:schemeClr val="bg1"/>
                </a:solidFill>
                <a:latin typeface="+mn-lt"/>
              </a:defRPr>
            </a:lvl1pPr>
          </a:lstStyle>
          <a:p>
            <a:pPr lvl="0"/>
            <a:r>
              <a:rPr lang="en-US" dirty="0"/>
              <a:t>Click to edit master text styles</a:t>
            </a:r>
          </a:p>
        </p:txBody>
      </p:sp>
      <p:sp>
        <p:nvSpPr>
          <p:cNvPr id="2" name="Title 2">
            <a:extLst>
              <a:ext uri="{FF2B5EF4-FFF2-40B4-BE49-F238E27FC236}">
                <a16:creationId xmlns:a16="http://schemas.microsoft.com/office/drawing/2014/main" id="{7080F09C-C7FA-EA3E-A521-3F326A38A63D}"/>
              </a:ext>
            </a:extLst>
          </p:cNvPr>
          <p:cNvSpPr>
            <a:spLocks noGrp="1"/>
          </p:cNvSpPr>
          <p:nvPr>
            <p:ph type="title"/>
          </p:nvPr>
        </p:nvSpPr>
        <p:spPr>
          <a:xfrm>
            <a:off x="640080" y="1444282"/>
            <a:ext cx="3180080" cy="658837"/>
          </a:xfrm>
        </p:spPr>
        <p:txBody>
          <a:bodyPr/>
          <a:lstStyle>
            <a:lvl1pPr>
              <a:lnSpc>
                <a:spcPct val="100000"/>
              </a:lnSpc>
              <a:defRPr>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151030F2-F536-A152-4A2F-B038EDB2C78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172406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ide bar-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Rounded Rectangle 11">
            <a:extLst>
              <a:ext uri="{FF2B5EF4-FFF2-40B4-BE49-F238E27FC236}">
                <a16:creationId xmlns:a16="http://schemas.microsoft.com/office/drawing/2014/main" id="{7181B2AB-E1A5-FB0B-6E8C-2E6870B40498}"/>
              </a:ext>
            </a:extLst>
          </p:cNvPr>
          <p:cNvSpPr/>
          <p:nvPr userDrawn="1"/>
        </p:nvSpPr>
        <p:spPr>
          <a:xfrm>
            <a:off x="246888" y="246888"/>
            <a:ext cx="3960495" cy="6377570"/>
          </a:xfrm>
          <a:prstGeom prst="roundRect">
            <a:avLst>
              <a:gd name="adj" fmla="val 63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4" name="Title 2">
            <a:extLst>
              <a:ext uri="{FF2B5EF4-FFF2-40B4-BE49-F238E27FC236}">
                <a16:creationId xmlns:a16="http://schemas.microsoft.com/office/drawing/2014/main" id="{5EB151B0-7AD9-B36F-54B0-587331748923}"/>
              </a:ext>
            </a:extLst>
          </p:cNvPr>
          <p:cNvSpPr>
            <a:spLocks noGrp="1"/>
          </p:cNvSpPr>
          <p:nvPr>
            <p:ph type="title"/>
          </p:nvPr>
        </p:nvSpPr>
        <p:spPr>
          <a:xfrm>
            <a:off x="640080" y="1444282"/>
            <a:ext cx="3180080" cy="658837"/>
          </a:xfrm>
        </p:spPr>
        <p:txBody>
          <a:bodyPr/>
          <a:lstStyle>
            <a:lvl1pPr>
              <a:lnSpc>
                <a:spcPct val="100000"/>
              </a:lnSpc>
              <a:defRPr>
                <a:solidFill>
                  <a:schemeClr val="bg1"/>
                </a:solidFill>
              </a:defRPr>
            </a:lvl1pPr>
          </a:lstStyle>
          <a:p>
            <a:r>
              <a:rPr lang="en-US"/>
              <a:t>Click to edit Master title style</a:t>
            </a:r>
            <a:endParaRPr lang="en-US" dirty="0"/>
          </a:p>
        </p:txBody>
      </p:sp>
      <p:sp>
        <p:nvSpPr>
          <p:cNvPr id="2" name="Text Placeholder 11">
            <a:extLst>
              <a:ext uri="{FF2B5EF4-FFF2-40B4-BE49-F238E27FC236}">
                <a16:creationId xmlns:a16="http://schemas.microsoft.com/office/drawing/2014/main" id="{3F9EB4F3-EBCC-D237-DBAD-F99E89E28247}"/>
              </a:ext>
            </a:extLst>
          </p:cNvPr>
          <p:cNvSpPr>
            <a:spLocks noGrp="1"/>
          </p:cNvSpPr>
          <p:nvPr>
            <p:ph type="body" sz="quarter" idx="19" hasCustomPrompt="1"/>
          </p:nvPr>
        </p:nvSpPr>
        <p:spPr>
          <a:xfrm>
            <a:off x="4729655" y="1444282"/>
            <a:ext cx="6842585" cy="4310132"/>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E6C9C32-1437-7954-0118-79541558996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2411518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ide bar-Content">
    <p:spTree>
      <p:nvGrpSpPr>
        <p:cNvPr id="1" name=""/>
        <p:cNvGrpSpPr/>
        <p:nvPr/>
      </p:nvGrpSpPr>
      <p:grpSpPr>
        <a:xfrm>
          <a:off x="0" y="0"/>
          <a:ext cx="0" cy="0"/>
          <a:chOff x="0" y="0"/>
          <a:chExt cx="0" cy="0"/>
        </a:xfrm>
      </p:grpSpPr>
      <p:sp>
        <p:nvSpPr>
          <p:cNvPr id="6" name="Rounded Rectangle 11">
            <a:extLst>
              <a:ext uri="{FF2B5EF4-FFF2-40B4-BE49-F238E27FC236}">
                <a16:creationId xmlns:a16="http://schemas.microsoft.com/office/drawing/2014/main" id="{0E0B4566-1796-C077-E5DA-F3041E9CCE89}"/>
              </a:ext>
            </a:extLst>
          </p:cNvPr>
          <p:cNvSpPr/>
          <p:nvPr userDrawn="1"/>
        </p:nvSpPr>
        <p:spPr>
          <a:xfrm>
            <a:off x="246889" y="246888"/>
            <a:ext cx="2857818" cy="6377570"/>
          </a:xfrm>
          <a:prstGeom prst="roundRect">
            <a:avLst>
              <a:gd name="adj" fmla="val 9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4">
            <a:extLst>
              <a:ext uri="{FF2B5EF4-FFF2-40B4-BE49-F238E27FC236}">
                <a16:creationId xmlns:a16="http://schemas.microsoft.com/office/drawing/2014/main" id="{F8BACAD4-D909-93AF-A283-5F3BF3DA85E1}"/>
              </a:ext>
            </a:extLst>
          </p:cNvPr>
          <p:cNvSpPr>
            <a:spLocks noGrp="1"/>
          </p:cNvSpPr>
          <p:nvPr>
            <p:ph type="body" sz="quarter" idx="16" hasCustomPrompt="1"/>
          </p:nvPr>
        </p:nvSpPr>
        <p:spPr>
          <a:xfrm>
            <a:off x="3689498" y="5610226"/>
            <a:ext cx="7862422" cy="160108"/>
          </a:xfrm>
        </p:spPr>
        <p:txBody>
          <a:bodyPr anchor="b" anchorCtr="0"/>
          <a:lstStyle>
            <a:lvl1pPr marL="0" indent="0">
              <a:lnSpc>
                <a:spcPts val="1000"/>
              </a:lnSpc>
              <a:buNone/>
              <a:defRPr sz="900"/>
            </a:lvl1pPr>
          </a:lstStyle>
          <a:p>
            <a:pPr lvl="0"/>
            <a:r>
              <a:rPr lang="en-US" dirty="0"/>
              <a:t>Foot note/source copy</a:t>
            </a:r>
          </a:p>
        </p:txBody>
      </p:sp>
      <p:sp>
        <p:nvSpPr>
          <p:cNvPr id="3" name="Text Placeholder 11">
            <a:extLst>
              <a:ext uri="{FF2B5EF4-FFF2-40B4-BE49-F238E27FC236}">
                <a16:creationId xmlns:a16="http://schemas.microsoft.com/office/drawing/2014/main" id="{DDE14504-DDB9-C120-2805-36167D1B97BD}"/>
              </a:ext>
            </a:extLst>
          </p:cNvPr>
          <p:cNvSpPr>
            <a:spLocks noGrp="1"/>
          </p:cNvSpPr>
          <p:nvPr>
            <p:ph type="body" sz="quarter" idx="19" hasCustomPrompt="1"/>
          </p:nvPr>
        </p:nvSpPr>
        <p:spPr>
          <a:xfrm>
            <a:off x="3689499" y="1478604"/>
            <a:ext cx="7882742" cy="3787080"/>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2">
            <a:extLst>
              <a:ext uri="{FF2B5EF4-FFF2-40B4-BE49-F238E27FC236}">
                <a16:creationId xmlns:a16="http://schemas.microsoft.com/office/drawing/2014/main" id="{A1E7CF33-D407-4A95-C2EA-8FEC585D2316}"/>
              </a:ext>
            </a:extLst>
          </p:cNvPr>
          <p:cNvSpPr>
            <a:spLocks noGrp="1"/>
          </p:cNvSpPr>
          <p:nvPr>
            <p:ph type="title"/>
          </p:nvPr>
        </p:nvSpPr>
        <p:spPr>
          <a:xfrm>
            <a:off x="640080" y="1444282"/>
            <a:ext cx="2070295" cy="1692813"/>
          </a:xfrm>
        </p:spPr>
        <p:txBody>
          <a:bodyPr/>
          <a:lstStyle>
            <a:lvl1pPr>
              <a:lnSpc>
                <a:spcPct val="100000"/>
              </a:lnSpc>
              <a:defRPr>
                <a:solidFill>
                  <a:schemeClr val="bg1"/>
                </a:solidFill>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D1402456-6476-C664-6178-6E770EB0FB3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97911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de bar ">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4110A8F3-11E4-23B9-186A-34D4B98ABB9D}"/>
              </a:ext>
            </a:extLst>
          </p:cNvPr>
          <p:cNvSpPr/>
          <p:nvPr userDrawn="1"/>
        </p:nvSpPr>
        <p:spPr>
          <a:xfrm>
            <a:off x="246889" y="246888"/>
            <a:ext cx="2857818" cy="6377570"/>
          </a:xfrm>
          <a:prstGeom prst="roundRect">
            <a:avLst>
              <a:gd name="adj" fmla="val 9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00EC8A27-1471-7920-B291-CE25638C6B53}"/>
              </a:ext>
            </a:extLst>
          </p:cNvPr>
          <p:cNvSpPr>
            <a:spLocks noGrp="1"/>
          </p:cNvSpPr>
          <p:nvPr>
            <p:ph type="title"/>
          </p:nvPr>
        </p:nvSpPr>
        <p:spPr>
          <a:xfrm>
            <a:off x="640080" y="1444282"/>
            <a:ext cx="2070295" cy="1692813"/>
          </a:xfrm>
        </p:spPr>
        <p:txBody>
          <a:bodyPr/>
          <a:lstStyle>
            <a:lvl1pPr>
              <a:lnSpc>
                <a:spcPct val="100000"/>
              </a:lnSpc>
              <a:defRPr>
                <a:solidFill>
                  <a:schemeClr val="bg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4B4C7649-9074-9907-77BE-C1AED32FE73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795387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de bar ">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4110A8F3-11E4-23B9-186A-34D4B98ABB9D}"/>
              </a:ext>
            </a:extLst>
          </p:cNvPr>
          <p:cNvSpPr/>
          <p:nvPr userDrawn="1"/>
        </p:nvSpPr>
        <p:spPr>
          <a:xfrm>
            <a:off x="246889" y="246888"/>
            <a:ext cx="2857818" cy="6377570"/>
          </a:xfrm>
          <a:prstGeom prst="roundRect">
            <a:avLst>
              <a:gd name="adj" fmla="val 9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00EC8A27-1471-7920-B291-CE25638C6B53}"/>
              </a:ext>
            </a:extLst>
          </p:cNvPr>
          <p:cNvSpPr>
            <a:spLocks noGrp="1"/>
          </p:cNvSpPr>
          <p:nvPr>
            <p:ph type="title"/>
          </p:nvPr>
        </p:nvSpPr>
        <p:spPr>
          <a:xfrm>
            <a:off x="640080" y="1444282"/>
            <a:ext cx="2070295" cy="1692813"/>
          </a:xfrm>
        </p:spPr>
        <p:txBody>
          <a:bodyPr/>
          <a:lstStyle>
            <a:lvl1pPr>
              <a:lnSpc>
                <a:spcPct val="100000"/>
              </a:lnSpc>
              <a:defRPr>
                <a:solidFill>
                  <a:schemeClr val="bg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4B4C7649-9074-9907-77BE-C1AED32FE73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
        <p:nvSpPr>
          <p:cNvPr id="3" name="Text Placeholder 11">
            <a:extLst>
              <a:ext uri="{FF2B5EF4-FFF2-40B4-BE49-F238E27FC236}">
                <a16:creationId xmlns:a16="http://schemas.microsoft.com/office/drawing/2014/main" id="{03FA98E5-C1A5-9614-9E20-36F5FCEEF524}"/>
              </a:ext>
            </a:extLst>
          </p:cNvPr>
          <p:cNvSpPr>
            <a:spLocks noGrp="1"/>
          </p:cNvSpPr>
          <p:nvPr>
            <p:ph type="body" sz="quarter" idx="17" hasCustomPrompt="1"/>
          </p:nvPr>
        </p:nvSpPr>
        <p:spPr>
          <a:xfrm>
            <a:off x="640080" y="3061252"/>
            <a:ext cx="2155371" cy="2649394"/>
          </a:xfrm>
        </p:spPr>
        <p:txBody>
          <a:bodyPr/>
          <a:lstStyle>
            <a:lvl1pPr marL="0" indent="0">
              <a:lnSpc>
                <a:spcPct val="120000"/>
              </a:lnSpc>
              <a:buNone/>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30487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4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536088"/>
            <a:ext cx="1963651" cy="1963651"/>
          </a:xfrm>
          <a:prstGeom prst="ellipse">
            <a:avLst/>
          </a:prstGeom>
        </p:spPr>
        <p:txBody>
          <a:bodyPr/>
          <a:lstStyle>
            <a:lvl1pPr marL="0" indent="0">
              <a:buNone/>
              <a:defRPr sz="1400"/>
            </a:lvl1pPr>
          </a:lstStyle>
          <a:p>
            <a:r>
              <a:rPr lang="en-US" dirty="0"/>
              <a:t>Click icon to add picture</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857393" y="3745723"/>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9056315" y="1536088"/>
            <a:ext cx="1963651" cy="1963651"/>
          </a:xfrm>
          <a:prstGeom prst="ellipse">
            <a:avLst/>
          </a:prstGeom>
        </p:spPr>
        <p:txBody>
          <a:bodyPr/>
          <a:lstStyle>
            <a:lvl1pPr marL="0" indent="0">
              <a:buNone/>
              <a:defRPr sz="1400"/>
            </a:lvl1pPr>
          </a:lstStyle>
          <a:p>
            <a:r>
              <a:rPr lang="en-US" dirty="0"/>
              <a:t>Click icon to add picture</a:t>
            </a:r>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9219480" y="3745723"/>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6279009" y="1536088"/>
            <a:ext cx="1963651" cy="1963651"/>
          </a:xfrm>
          <a:prstGeom prst="ellipse">
            <a:avLst/>
          </a:prstGeom>
        </p:spPr>
        <p:txBody>
          <a:bodyPr/>
          <a:lstStyle>
            <a:lvl1pPr marL="0" indent="0">
              <a:buNone/>
              <a:defRPr sz="1400"/>
            </a:lvl1pPr>
          </a:lstStyle>
          <a:p>
            <a:r>
              <a:rPr lang="en-US" dirty="0"/>
              <a:t>Click icon to add picture</a:t>
            </a:r>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6413354" y="3745723"/>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3501702" y="1536088"/>
            <a:ext cx="1963651" cy="1963651"/>
          </a:xfrm>
          <a:prstGeom prst="ellipse">
            <a:avLst/>
          </a:prstGeom>
        </p:spPr>
        <p:txBody>
          <a:bodyPr/>
          <a:lstStyle>
            <a:lvl1pPr marL="0" indent="0">
              <a:buNone/>
              <a:defRPr sz="1400"/>
            </a:lvl1pPr>
          </a:lstStyle>
          <a:p>
            <a:r>
              <a:rPr lang="en-US" dirty="0"/>
              <a:t>Click icon to add picture</a:t>
            </a:r>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3654017" y="3745723"/>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3" name="Text Placeholder 11">
            <a:extLst>
              <a:ext uri="{FF2B5EF4-FFF2-40B4-BE49-F238E27FC236}">
                <a16:creationId xmlns:a16="http://schemas.microsoft.com/office/drawing/2014/main" id="{A0DFA658-20FF-EB67-3933-1DCB9CA5399C}"/>
              </a:ext>
            </a:extLst>
          </p:cNvPr>
          <p:cNvSpPr>
            <a:spLocks noGrp="1"/>
          </p:cNvSpPr>
          <p:nvPr>
            <p:ph type="body" sz="quarter" idx="32" hasCustomPrompt="1"/>
          </p:nvPr>
        </p:nvSpPr>
        <p:spPr>
          <a:xfrm>
            <a:off x="857393" y="4257677"/>
            <a:ext cx="1721402" cy="1315110"/>
          </a:xfrm>
        </p:spPr>
        <p:txBody>
          <a:bodyPr/>
          <a:lstStyle>
            <a:lvl1pPr marL="234950" indent="-228600">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4" name="Text Placeholder 11">
            <a:extLst>
              <a:ext uri="{FF2B5EF4-FFF2-40B4-BE49-F238E27FC236}">
                <a16:creationId xmlns:a16="http://schemas.microsoft.com/office/drawing/2014/main" id="{6E83251C-5FD1-11C8-01F5-5361DDD5894A}"/>
              </a:ext>
            </a:extLst>
          </p:cNvPr>
          <p:cNvSpPr>
            <a:spLocks noGrp="1"/>
          </p:cNvSpPr>
          <p:nvPr>
            <p:ph type="body" sz="quarter" idx="36" hasCustomPrompt="1"/>
          </p:nvPr>
        </p:nvSpPr>
        <p:spPr>
          <a:xfrm>
            <a:off x="9219480" y="4257676"/>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5" name="Text Placeholder 11">
            <a:extLst>
              <a:ext uri="{FF2B5EF4-FFF2-40B4-BE49-F238E27FC236}">
                <a16:creationId xmlns:a16="http://schemas.microsoft.com/office/drawing/2014/main" id="{0512FB5B-8A0F-3D12-B6F8-0D7339881362}"/>
              </a:ext>
            </a:extLst>
          </p:cNvPr>
          <p:cNvSpPr>
            <a:spLocks noGrp="1"/>
          </p:cNvSpPr>
          <p:nvPr>
            <p:ph type="body" sz="quarter" idx="39" hasCustomPrompt="1"/>
          </p:nvPr>
        </p:nvSpPr>
        <p:spPr>
          <a:xfrm>
            <a:off x="6400133" y="4276411"/>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6" name="Text Placeholder 11">
            <a:extLst>
              <a:ext uri="{FF2B5EF4-FFF2-40B4-BE49-F238E27FC236}">
                <a16:creationId xmlns:a16="http://schemas.microsoft.com/office/drawing/2014/main" id="{74EC8812-C754-94F7-2A1E-AC5C14D17033}"/>
              </a:ext>
            </a:extLst>
          </p:cNvPr>
          <p:cNvSpPr>
            <a:spLocks noGrp="1"/>
          </p:cNvSpPr>
          <p:nvPr>
            <p:ph type="body" sz="quarter" idx="42" hasCustomPrompt="1"/>
          </p:nvPr>
        </p:nvSpPr>
        <p:spPr>
          <a:xfrm>
            <a:off x="3649266" y="4258677"/>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346693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3D5EE37A-A915-B9DE-DF1B-36BDE24402F5}"/>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18CD9E39-4F5F-B94C-67BE-564F03FC9108}"/>
              </a:ext>
            </a:extLst>
          </p:cNvPr>
          <p:cNvSpPr>
            <a:spLocks noGrp="1"/>
          </p:cNvSpPr>
          <p:nvPr>
            <p:ph type="body" sz="quarter" idx="13" hasCustomPrompt="1"/>
          </p:nvPr>
        </p:nvSpPr>
        <p:spPr>
          <a:xfrm>
            <a:off x="457200" y="5579968"/>
            <a:ext cx="11061573" cy="190365"/>
          </a:xfrm>
        </p:spPr>
        <p:txBody>
          <a:bodyPr anchor="b" anchorCtr="0"/>
          <a:lstStyle>
            <a:lvl1pPr marL="0" indent="0">
              <a:lnSpc>
                <a:spcPct val="100000"/>
              </a:lnSpc>
              <a:buNone/>
              <a:defRPr sz="900"/>
            </a:lvl1pPr>
          </a:lstStyle>
          <a:p>
            <a:pPr lvl="0"/>
            <a:r>
              <a:rPr lang="en-US" dirty="0"/>
              <a:t>Foot note/source copy</a:t>
            </a:r>
          </a:p>
        </p:txBody>
      </p:sp>
      <p:sp>
        <p:nvSpPr>
          <p:cNvPr id="2" name="Title 1">
            <a:extLst>
              <a:ext uri="{FF2B5EF4-FFF2-40B4-BE49-F238E27FC236}">
                <a16:creationId xmlns:a16="http://schemas.microsoft.com/office/drawing/2014/main" id="{DCB99ED1-60A0-0977-F4C2-3AB57B8F52BE}"/>
              </a:ext>
            </a:extLst>
          </p:cNvPr>
          <p:cNvSpPr>
            <a:spLocks noGrp="1"/>
          </p:cNvSpPr>
          <p:nvPr>
            <p:ph type="title"/>
          </p:nvPr>
        </p:nvSpPr>
        <p:spPr/>
        <p:txBody>
          <a:bodyPr/>
          <a:lstStyle/>
          <a:p>
            <a:r>
              <a:rPr lang="en-US"/>
              <a:t>Click to edit Master title style</a:t>
            </a:r>
          </a:p>
        </p:txBody>
      </p:sp>
      <p:sp>
        <p:nvSpPr>
          <p:cNvPr id="4" name="Text Placeholder 11">
            <a:extLst>
              <a:ext uri="{FF2B5EF4-FFF2-40B4-BE49-F238E27FC236}">
                <a16:creationId xmlns:a16="http://schemas.microsoft.com/office/drawing/2014/main" id="{4F1E78DC-49CD-D5ED-7586-392CF31B7A48}"/>
              </a:ext>
            </a:extLst>
          </p:cNvPr>
          <p:cNvSpPr>
            <a:spLocks noGrp="1"/>
          </p:cNvSpPr>
          <p:nvPr>
            <p:ph type="body" sz="quarter" idx="11" hasCustomPrompt="1"/>
          </p:nvPr>
        </p:nvSpPr>
        <p:spPr>
          <a:xfrm>
            <a:off x="457200" y="1920239"/>
            <a:ext cx="11274552"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0841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4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821881"/>
            <a:ext cx="1963651" cy="1963651"/>
          </a:xfrm>
          <a:prstGeom prst="ellipse">
            <a:avLst/>
          </a:prstGeom>
        </p:spPr>
        <p:txBody>
          <a:bodyPr/>
          <a:lstStyle>
            <a:lvl1pPr marL="0" indent="0">
              <a:buNone/>
              <a:defRPr sz="1400"/>
            </a:lvl1pPr>
          </a:lstStyle>
          <a:p>
            <a:r>
              <a:rPr lang="en-US" dirty="0"/>
              <a:t>Click icon to add picture</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9056315" y="1821881"/>
            <a:ext cx="1963651" cy="1963651"/>
          </a:xfrm>
          <a:prstGeom prst="ellipse">
            <a:avLst/>
          </a:prstGeom>
        </p:spPr>
        <p:txBody>
          <a:bodyPr/>
          <a:lstStyle>
            <a:lvl1pPr marL="0" indent="0">
              <a:buNone/>
              <a:defRPr sz="1400"/>
            </a:lvl1pPr>
          </a:lstStyle>
          <a:p>
            <a:r>
              <a:rPr lang="en-US" dirty="0"/>
              <a:t>Click icon to add picture</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6279009" y="1821881"/>
            <a:ext cx="1963651" cy="1963651"/>
          </a:xfrm>
          <a:prstGeom prst="ellipse">
            <a:avLst/>
          </a:prstGeom>
        </p:spPr>
        <p:txBody>
          <a:bodyPr/>
          <a:lstStyle>
            <a:lvl1pPr marL="0" indent="0">
              <a:buNone/>
              <a:defRPr sz="1400"/>
            </a:lvl1pPr>
          </a:lstStyle>
          <a:p>
            <a:r>
              <a:rPr lang="en-US" dirty="0"/>
              <a:t>Click icon to add picture</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3501702" y="1821881"/>
            <a:ext cx="1963651" cy="1963651"/>
          </a:xfrm>
          <a:prstGeom prst="ellipse">
            <a:avLst/>
          </a:prstGeom>
        </p:spPr>
        <p:txBody>
          <a:bodyPr/>
          <a:lstStyle>
            <a:lvl1pPr marL="0" indent="0">
              <a:buNone/>
              <a:defRPr sz="1400"/>
            </a:lvl1pPr>
          </a:lstStyle>
          <a:p>
            <a:r>
              <a:rPr lang="en-US" dirty="0"/>
              <a:t>Click icon to add picture</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Text Placeholder 3">
            <a:extLst>
              <a:ext uri="{FF2B5EF4-FFF2-40B4-BE49-F238E27FC236}">
                <a16:creationId xmlns:a16="http://schemas.microsoft.com/office/drawing/2014/main" id="{C41E00B0-BBA8-A3FE-8D9D-7076C67E128B}"/>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
        <p:nvSpPr>
          <p:cNvPr id="3" name="Text Placeholder 11">
            <a:extLst>
              <a:ext uri="{FF2B5EF4-FFF2-40B4-BE49-F238E27FC236}">
                <a16:creationId xmlns:a16="http://schemas.microsoft.com/office/drawing/2014/main" id="{31EB082E-50E8-DD03-D5B1-20C1D179BD98}"/>
              </a:ext>
            </a:extLst>
          </p:cNvPr>
          <p:cNvSpPr>
            <a:spLocks noGrp="1"/>
          </p:cNvSpPr>
          <p:nvPr>
            <p:ph type="body" sz="quarter" idx="33" hasCustomPrompt="1"/>
          </p:nvPr>
        </p:nvSpPr>
        <p:spPr>
          <a:xfrm>
            <a:off x="847891" y="3980631"/>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 name="Text Placeholder 11">
            <a:extLst>
              <a:ext uri="{FF2B5EF4-FFF2-40B4-BE49-F238E27FC236}">
                <a16:creationId xmlns:a16="http://schemas.microsoft.com/office/drawing/2014/main" id="{50014EB4-F69B-EF13-5ED7-08E569D82764}"/>
              </a:ext>
            </a:extLst>
          </p:cNvPr>
          <p:cNvSpPr>
            <a:spLocks noGrp="1"/>
          </p:cNvSpPr>
          <p:nvPr>
            <p:ph type="body" sz="quarter" idx="37" hasCustomPrompt="1"/>
          </p:nvPr>
        </p:nvSpPr>
        <p:spPr>
          <a:xfrm>
            <a:off x="9209978" y="3980631"/>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5" name="Text Placeholder 11">
            <a:extLst>
              <a:ext uri="{FF2B5EF4-FFF2-40B4-BE49-F238E27FC236}">
                <a16:creationId xmlns:a16="http://schemas.microsoft.com/office/drawing/2014/main" id="{34C432AE-1F12-CAF4-D637-516612F8CF43}"/>
              </a:ext>
            </a:extLst>
          </p:cNvPr>
          <p:cNvSpPr>
            <a:spLocks noGrp="1"/>
          </p:cNvSpPr>
          <p:nvPr>
            <p:ph type="body" sz="quarter" idx="40" hasCustomPrompt="1"/>
          </p:nvPr>
        </p:nvSpPr>
        <p:spPr>
          <a:xfrm>
            <a:off x="6403852" y="3980631"/>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6" name="Text Placeholder 11">
            <a:extLst>
              <a:ext uri="{FF2B5EF4-FFF2-40B4-BE49-F238E27FC236}">
                <a16:creationId xmlns:a16="http://schemas.microsoft.com/office/drawing/2014/main" id="{46ECAF3D-8728-8BF2-B6E7-11F58FB7F8D8}"/>
              </a:ext>
            </a:extLst>
          </p:cNvPr>
          <p:cNvSpPr>
            <a:spLocks noGrp="1"/>
          </p:cNvSpPr>
          <p:nvPr>
            <p:ph type="body" sz="quarter" idx="43" hasCustomPrompt="1"/>
          </p:nvPr>
        </p:nvSpPr>
        <p:spPr>
          <a:xfrm>
            <a:off x="3644515" y="3980631"/>
            <a:ext cx="1711900" cy="364666"/>
          </a:xfrm>
        </p:spPr>
        <p:txBody>
          <a:bodyPr anchor="t" anchorCtr="0"/>
          <a:lstStyle>
            <a:lvl1pPr marL="6350" indent="0" algn="ctr">
              <a:lnSpc>
                <a:spcPct val="100000"/>
              </a:lnSpc>
              <a:buClr>
                <a:schemeClr val="tx1"/>
              </a:buClr>
              <a:buFont typeface="Arial" panose="020B0604020202020204" pitchFamily="34" charset="0"/>
              <a:buNone/>
              <a:tabLst/>
              <a:defRPr sz="14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7" name="Text Placeholder 11">
            <a:extLst>
              <a:ext uri="{FF2B5EF4-FFF2-40B4-BE49-F238E27FC236}">
                <a16:creationId xmlns:a16="http://schemas.microsoft.com/office/drawing/2014/main" id="{011136E2-2AAB-36B9-5EB0-8F1E0809E7A2}"/>
              </a:ext>
            </a:extLst>
          </p:cNvPr>
          <p:cNvSpPr>
            <a:spLocks noGrp="1"/>
          </p:cNvSpPr>
          <p:nvPr>
            <p:ph type="body" sz="quarter" idx="32" hasCustomPrompt="1"/>
          </p:nvPr>
        </p:nvSpPr>
        <p:spPr>
          <a:xfrm>
            <a:off x="847891" y="4492585"/>
            <a:ext cx="1721402" cy="1315110"/>
          </a:xfrm>
        </p:spPr>
        <p:txBody>
          <a:bodyPr/>
          <a:lstStyle>
            <a:lvl1pPr marL="234950" indent="-228600">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9" name="Text Placeholder 11">
            <a:extLst>
              <a:ext uri="{FF2B5EF4-FFF2-40B4-BE49-F238E27FC236}">
                <a16:creationId xmlns:a16="http://schemas.microsoft.com/office/drawing/2014/main" id="{B9B8C86E-0F3A-93AF-778A-0D0E3FC93714}"/>
              </a:ext>
            </a:extLst>
          </p:cNvPr>
          <p:cNvSpPr>
            <a:spLocks noGrp="1"/>
          </p:cNvSpPr>
          <p:nvPr>
            <p:ph type="body" sz="quarter" idx="36" hasCustomPrompt="1"/>
          </p:nvPr>
        </p:nvSpPr>
        <p:spPr>
          <a:xfrm>
            <a:off x="9209978" y="4492584"/>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10" name="Text Placeholder 11">
            <a:extLst>
              <a:ext uri="{FF2B5EF4-FFF2-40B4-BE49-F238E27FC236}">
                <a16:creationId xmlns:a16="http://schemas.microsoft.com/office/drawing/2014/main" id="{B2C7717C-A24A-D901-FEC7-B8C2E36BAE33}"/>
              </a:ext>
            </a:extLst>
          </p:cNvPr>
          <p:cNvSpPr>
            <a:spLocks noGrp="1"/>
          </p:cNvSpPr>
          <p:nvPr>
            <p:ph type="body" sz="quarter" idx="39" hasCustomPrompt="1"/>
          </p:nvPr>
        </p:nvSpPr>
        <p:spPr>
          <a:xfrm>
            <a:off x="6390631" y="4511319"/>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11" name="Text Placeholder 11">
            <a:extLst>
              <a:ext uri="{FF2B5EF4-FFF2-40B4-BE49-F238E27FC236}">
                <a16:creationId xmlns:a16="http://schemas.microsoft.com/office/drawing/2014/main" id="{299AAEDE-8D55-4652-5076-8F641706EDD7}"/>
              </a:ext>
            </a:extLst>
          </p:cNvPr>
          <p:cNvSpPr>
            <a:spLocks noGrp="1"/>
          </p:cNvSpPr>
          <p:nvPr>
            <p:ph type="body" sz="quarter" idx="42" hasCustomPrompt="1"/>
          </p:nvPr>
        </p:nvSpPr>
        <p:spPr>
          <a:xfrm>
            <a:off x="3639764" y="4493585"/>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3165224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4 Images -Conten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2F991E7-8964-0DE8-BACC-5140C2E1C387}"/>
              </a:ext>
            </a:extLst>
          </p:cNvPr>
          <p:cNvCxnSpPr>
            <a:cxnSpLocks/>
          </p:cNvCxnSpPr>
          <p:nvPr userDrawn="1"/>
        </p:nvCxnSpPr>
        <p:spPr>
          <a:xfrm>
            <a:off x="494585" y="2536269"/>
            <a:ext cx="10853600" cy="0"/>
          </a:xfrm>
          <a:prstGeom prst="line">
            <a:avLst/>
          </a:prstGeom>
          <a:ln w="12700">
            <a:solidFill>
              <a:schemeClr val="accent2"/>
            </a:solidFill>
            <a:headEnd type="oval"/>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1107169" y="1841860"/>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
        <p:nvSpPr>
          <p:cNvPr id="33" name="Text Placeholder 11">
            <a:extLst>
              <a:ext uri="{FF2B5EF4-FFF2-40B4-BE49-F238E27FC236}">
                <a16:creationId xmlns:a16="http://schemas.microsoft.com/office/drawing/2014/main" id="{C4670EEF-6C26-7AF5-0223-E58A190C6B50}"/>
              </a:ext>
            </a:extLst>
          </p:cNvPr>
          <p:cNvSpPr>
            <a:spLocks noGrp="1"/>
          </p:cNvSpPr>
          <p:nvPr>
            <p:ph type="body" sz="quarter" idx="32" hasCustomPrompt="1"/>
          </p:nvPr>
        </p:nvSpPr>
        <p:spPr>
          <a:xfrm>
            <a:off x="803151" y="3719513"/>
            <a:ext cx="2024062" cy="1144095"/>
          </a:xfrm>
        </p:spPr>
        <p:txBody>
          <a:bodyPr/>
          <a:lstStyle>
            <a:lvl1pPr marL="234950" indent="-228600">
              <a:lnSpc>
                <a:spcPct val="100000"/>
              </a:lnSpc>
              <a:spcAft>
                <a:spcPts val="300"/>
              </a:spcAft>
              <a:buClr>
                <a:schemeClr val="tx1"/>
              </a:buClr>
              <a:buFont typeface="Arial" panose="020B0604020202020204" pitchFamily="34" charset="0"/>
              <a:buChar char="•"/>
              <a:tabLst/>
              <a:defRPr sz="1400">
                <a:latin typeface="+mn-lt"/>
              </a:defRPr>
            </a:lvl1pPr>
            <a:lvl2pPr marL="457200" indent="-225425">
              <a:lnSpc>
                <a:spcPct val="100000"/>
              </a:lnSpc>
              <a:spcAft>
                <a:spcPts val="300"/>
              </a:spcAft>
              <a:buClr>
                <a:schemeClr val="tx1"/>
              </a:buClr>
              <a:tabLst/>
              <a:defRPr sz="1200">
                <a:latin typeface="+mn-lt"/>
              </a:defRPr>
            </a:lvl2pPr>
            <a:lvl3pPr marL="457200" indent="-225425">
              <a:lnSpc>
                <a:spcPct val="100000"/>
              </a:lnSpc>
              <a:spcAft>
                <a:spcPts val="300"/>
              </a:spcAft>
              <a:buClr>
                <a:schemeClr val="tx1"/>
              </a:buClr>
              <a:tabLst/>
              <a:defRPr sz="120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560218" y="3394003"/>
            <a:ext cx="2509928" cy="248037"/>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9266714" y="1841860"/>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
        <p:nvSpPr>
          <p:cNvPr id="27" name="Text Placeholder 11">
            <a:extLst>
              <a:ext uri="{FF2B5EF4-FFF2-40B4-BE49-F238E27FC236}">
                <a16:creationId xmlns:a16="http://schemas.microsoft.com/office/drawing/2014/main" id="{B8C140BE-ECFD-5248-CFC1-703BD8DA1FFB}"/>
              </a:ext>
            </a:extLst>
          </p:cNvPr>
          <p:cNvSpPr>
            <a:spLocks noGrp="1"/>
          </p:cNvSpPr>
          <p:nvPr>
            <p:ph type="body" sz="quarter" idx="36" hasCustomPrompt="1"/>
          </p:nvPr>
        </p:nvSpPr>
        <p:spPr>
          <a:xfrm>
            <a:off x="8972221" y="3719513"/>
            <a:ext cx="2005012" cy="1144095"/>
          </a:xfrm>
        </p:spPr>
        <p:txBody>
          <a:bodyPr/>
          <a:lstStyle>
            <a:lvl1pPr marL="233363" indent="-227013">
              <a:lnSpc>
                <a:spcPct val="100000"/>
              </a:lnSpc>
              <a:buClr>
                <a:schemeClr val="tx1"/>
              </a:buClr>
              <a:buFont typeface="Arial" panose="020B0604020202020204" pitchFamily="34" charset="0"/>
              <a:buChar char="•"/>
              <a:tabLst/>
              <a:defRPr sz="1400">
                <a:latin typeface="+mn-lt"/>
              </a:defRPr>
            </a:lvl1pPr>
            <a:lvl2pPr marL="457200" indent="-225425">
              <a:lnSpc>
                <a:spcPct val="100000"/>
              </a:lnSpc>
              <a:buClr>
                <a:schemeClr val="tx1"/>
              </a:buClr>
              <a:tabLst/>
              <a:defRPr sz="1200">
                <a:latin typeface="+mn-lt"/>
              </a:defRPr>
            </a:lvl2pPr>
            <a:lvl3pPr marL="457200" indent="-225425">
              <a:lnSpc>
                <a:spcPct val="100000"/>
              </a:lnSpc>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8732594" y="3394003"/>
            <a:ext cx="2484267" cy="237784"/>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6545272" y="1841860"/>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
        <p:nvSpPr>
          <p:cNvPr id="38" name="Text Placeholder 11">
            <a:extLst>
              <a:ext uri="{FF2B5EF4-FFF2-40B4-BE49-F238E27FC236}">
                <a16:creationId xmlns:a16="http://schemas.microsoft.com/office/drawing/2014/main" id="{70D1AA8F-6970-5593-E985-994C3A647339}"/>
              </a:ext>
            </a:extLst>
          </p:cNvPr>
          <p:cNvSpPr>
            <a:spLocks noGrp="1"/>
          </p:cNvSpPr>
          <p:nvPr>
            <p:ph type="body" sz="quarter" idx="39" hasCustomPrompt="1"/>
          </p:nvPr>
        </p:nvSpPr>
        <p:spPr>
          <a:xfrm>
            <a:off x="6224585" y="3719513"/>
            <a:ext cx="2057400" cy="1144095"/>
          </a:xfrm>
        </p:spPr>
        <p:txBody>
          <a:bodyPr/>
          <a:lstStyle>
            <a:lvl1pPr marL="233363" indent="-227013">
              <a:lnSpc>
                <a:spcPct val="100000"/>
              </a:lnSpc>
              <a:buClr>
                <a:schemeClr val="tx1"/>
              </a:buClr>
              <a:buFont typeface="Arial" panose="020B0604020202020204" pitchFamily="34" charset="0"/>
              <a:buChar char="•"/>
              <a:tabLst/>
              <a:defRPr sz="1400">
                <a:latin typeface="+mn-lt"/>
              </a:defRPr>
            </a:lvl1pPr>
            <a:lvl2pPr marL="457200" indent="-225425">
              <a:lnSpc>
                <a:spcPct val="100000"/>
              </a:lnSpc>
              <a:buClr>
                <a:schemeClr val="tx1"/>
              </a:buClr>
              <a:tabLst/>
              <a:defRPr sz="1200">
                <a:latin typeface="+mn-lt"/>
              </a:defRPr>
            </a:lvl2pPr>
            <a:lvl3pPr marL="457200" indent="-225425">
              <a:lnSpc>
                <a:spcPct val="100000"/>
              </a:lnSpc>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998321" y="3394003"/>
            <a:ext cx="2509929" cy="237784"/>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3831915" y="1841860"/>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
        <p:nvSpPr>
          <p:cNvPr id="41" name="Text Placeholder 11">
            <a:extLst>
              <a:ext uri="{FF2B5EF4-FFF2-40B4-BE49-F238E27FC236}">
                <a16:creationId xmlns:a16="http://schemas.microsoft.com/office/drawing/2014/main" id="{FD26B51E-4CE1-751A-7D9C-368C4C54FC6B}"/>
              </a:ext>
            </a:extLst>
          </p:cNvPr>
          <p:cNvSpPr>
            <a:spLocks noGrp="1"/>
          </p:cNvSpPr>
          <p:nvPr>
            <p:ph type="body" sz="quarter" idx="42" hasCustomPrompt="1"/>
          </p:nvPr>
        </p:nvSpPr>
        <p:spPr>
          <a:xfrm>
            <a:off x="3527897" y="3719513"/>
            <a:ext cx="2024062" cy="1144095"/>
          </a:xfrm>
        </p:spPr>
        <p:txBody>
          <a:bodyPr/>
          <a:lstStyle>
            <a:lvl1pPr marL="233363" indent="-227013">
              <a:lnSpc>
                <a:spcPct val="100000"/>
              </a:lnSpc>
              <a:buClr>
                <a:schemeClr val="tx1"/>
              </a:buClr>
              <a:buFont typeface="Arial" panose="020B0604020202020204" pitchFamily="34" charset="0"/>
              <a:buChar char="•"/>
              <a:tabLst/>
              <a:defRPr sz="1400">
                <a:latin typeface="+mn-lt"/>
              </a:defRPr>
            </a:lvl1pPr>
            <a:lvl2pPr marL="457200" indent="-225425">
              <a:lnSpc>
                <a:spcPct val="100000"/>
              </a:lnSpc>
              <a:buClr>
                <a:schemeClr val="tx1"/>
              </a:buClr>
              <a:tabLst/>
              <a:defRPr sz="1200">
                <a:latin typeface="+mn-lt"/>
              </a:defRPr>
            </a:lvl2pPr>
            <a:lvl3pPr marL="457200" indent="-225425">
              <a:lnSpc>
                <a:spcPct val="100000"/>
              </a:lnSpc>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3284964" y="3394003"/>
            <a:ext cx="2509928" cy="248037"/>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1"/>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Text Placeholder 3">
            <a:extLst>
              <a:ext uri="{FF2B5EF4-FFF2-40B4-BE49-F238E27FC236}">
                <a16:creationId xmlns:a16="http://schemas.microsoft.com/office/drawing/2014/main" id="{C41E00B0-BBA8-A3FE-8D9D-7076C67E128B}"/>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67899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5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587698"/>
            <a:ext cx="1741277" cy="1741277"/>
          </a:xfrm>
          <a:prstGeom prst="ellipse">
            <a:avLst/>
          </a:prstGeom>
        </p:spPr>
        <p:txBody>
          <a:bodyPr/>
          <a:lstStyle>
            <a:lvl1pPr marL="0" indent="0">
              <a:buNone/>
              <a:defRPr sz="1400"/>
            </a:lvl1pPr>
          </a:lstStyle>
          <a:p>
            <a:r>
              <a:rPr lang="en-US" dirty="0"/>
              <a:t>Click icon to add picture</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80898" y="1587698"/>
            <a:ext cx="1741277" cy="1741277"/>
          </a:xfrm>
          <a:prstGeom prst="ellipse">
            <a:avLst/>
          </a:prstGeom>
        </p:spPr>
        <p:txBody>
          <a:bodyPr/>
          <a:lstStyle>
            <a:lvl1pPr marL="0" indent="0">
              <a:buNone/>
              <a:defRPr sz="1400"/>
            </a:lvl1pPr>
          </a:lstStyle>
          <a:p>
            <a:r>
              <a:rPr lang="en-US" dirty="0"/>
              <a:t>Click icon to add picture</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095397" y="1587698"/>
            <a:ext cx="1741277" cy="1741277"/>
          </a:xfrm>
          <a:prstGeom prst="ellipse">
            <a:avLst/>
          </a:prstGeom>
        </p:spPr>
        <p:txBody>
          <a:bodyPr/>
          <a:lstStyle>
            <a:lvl1pPr marL="0" indent="0">
              <a:buNone/>
              <a:defRPr sz="1400"/>
            </a:lvl1pPr>
          </a:lstStyle>
          <a:p>
            <a:r>
              <a:rPr lang="en-US" dirty="0"/>
              <a:t>Click icon to add picture</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9896" y="1587698"/>
            <a:ext cx="1741277" cy="1741277"/>
          </a:xfrm>
          <a:prstGeom prst="ellipse">
            <a:avLst/>
          </a:prstGeom>
        </p:spPr>
        <p:txBody>
          <a:bodyPr/>
          <a:lstStyle>
            <a:lvl1pPr marL="0" indent="0">
              <a:buNone/>
              <a:defRPr sz="1400"/>
            </a:lvl1pPr>
          </a:lstStyle>
          <a:p>
            <a:r>
              <a:rPr lang="en-US" dirty="0"/>
              <a:t>Click icon to add picture</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66401" y="1587698"/>
            <a:ext cx="1741277" cy="1741277"/>
          </a:xfrm>
          <a:prstGeom prst="ellipse">
            <a:avLst/>
          </a:prstGeom>
        </p:spPr>
        <p:txBody>
          <a:bodyPr/>
          <a:lstStyle>
            <a:lvl1pPr marL="0" indent="0">
              <a:buNone/>
              <a:defRPr sz="1400"/>
            </a:lvl1pPr>
          </a:lstStyle>
          <a:p>
            <a:r>
              <a:rPr lang="en-US" dirty="0"/>
              <a:t>Click icon to add picture</a:t>
            </a:r>
          </a:p>
        </p:txBody>
      </p:sp>
      <p:sp>
        <p:nvSpPr>
          <p:cNvPr id="9" name="Text Placeholder 11">
            <a:extLst>
              <a:ext uri="{FF2B5EF4-FFF2-40B4-BE49-F238E27FC236}">
                <a16:creationId xmlns:a16="http://schemas.microsoft.com/office/drawing/2014/main" id="{F8F9127A-09A1-F45D-61E9-DF59090BD05B}"/>
              </a:ext>
            </a:extLst>
          </p:cNvPr>
          <p:cNvSpPr>
            <a:spLocks noGrp="1"/>
          </p:cNvSpPr>
          <p:nvPr>
            <p:ph type="body" sz="quarter" idx="33" hasCustomPrompt="1"/>
          </p:nvPr>
        </p:nvSpPr>
        <p:spPr>
          <a:xfrm>
            <a:off x="753772" y="3493311"/>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0" name="Text Placeholder 11">
            <a:extLst>
              <a:ext uri="{FF2B5EF4-FFF2-40B4-BE49-F238E27FC236}">
                <a16:creationId xmlns:a16="http://schemas.microsoft.com/office/drawing/2014/main" id="{41285BBE-0DBB-D11B-8B58-78EA91A269EB}"/>
              </a:ext>
            </a:extLst>
          </p:cNvPr>
          <p:cNvSpPr>
            <a:spLocks noGrp="1"/>
          </p:cNvSpPr>
          <p:nvPr>
            <p:ph type="body" sz="quarter" idx="37" hasCustomPrompt="1"/>
          </p:nvPr>
        </p:nvSpPr>
        <p:spPr>
          <a:xfrm>
            <a:off x="7332998" y="3486218"/>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1" name="Text Placeholder 11">
            <a:extLst>
              <a:ext uri="{FF2B5EF4-FFF2-40B4-BE49-F238E27FC236}">
                <a16:creationId xmlns:a16="http://schemas.microsoft.com/office/drawing/2014/main" id="{FCE0AE73-09BA-4E36-1629-D157A8964EE8}"/>
              </a:ext>
            </a:extLst>
          </p:cNvPr>
          <p:cNvSpPr>
            <a:spLocks noGrp="1"/>
          </p:cNvSpPr>
          <p:nvPr>
            <p:ph type="body" sz="quarter" idx="40" hasCustomPrompt="1"/>
          </p:nvPr>
        </p:nvSpPr>
        <p:spPr>
          <a:xfrm>
            <a:off x="5137995" y="348618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2" name="Text Placeholder 11">
            <a:extLst>
              <a:ext uri="{FF2B5EF4-FFF2-40B4-BE49-F238E27FC236}">
                <a16:creationId xmlns:a16="http://schemas.microsoft.com/office/drawing/2014/main" id="{779183E8-6666-DA0F-A94D-56624CA882D4}"/>
              </a:ext>
            </a:extLst>
          </p:cNvPr>
          <p:cNvSpPr>
            <a:spLocks noGrp="1"/>
          </p:cNvSpPr>
          <p:nvPr>
            <p:ph type="body" sz="quarter" idx="43" hasCustomPrompt="1"/>
          </p:nvPr>
        </p:nvSpPr>
        <p:spPr>
          <a:xfrm>
            <a:off x="2939273" y="3493311"/>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3" name="Text Placeholder 11">
            <a:extLst>
              <a:ext uri="{FF2B5EF4-FFF2-40B4-BE49-F238E27FC236}">
                <a16:creationId xmlns:a16="http://schemas.microsoft.com/office/drawing/2014/main" id="{18F978B4-AB01-8880-EB8D-9F2A2A5BD775}"/>
              </a:ext>
            </a:extLst>
          </p:cNvPr>
          <p:cNvSpPr>
            <a:spLocks noGrp="1"/>
          </p:cNvSpPr>
          <p:nvPr>
            <p:ph type="body" sz="quarter" idx="32" hasCustomPrompt="1"/>
          </p:nvPr>
        </p:nvSpPr>
        <p:spPr>
          <a:xfrm>
            <a:off x="753772" y="4005265"/>
            <a:ext cx="1721402" cy="1315110"/>
          </a:xfrm>
        </p:spPr>
        <p:txBody>
          <a:bodyPr/>
          <a:lstStyle>
            <a:lvl1pPr marL="234950" indent="-228600">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14" name="Text Placeholder 11">
            <a:extLst>
              <a:ext uri="{FF2B5EF4-FFF2-40B4-BE49-F238E27FC236}">
                <a16:creationId xmlns:a16="http://schemas.microsoft.com/office/drawing/2014/main" id="{279A9BFA-0B39-52DF-2E88-9933F0BBD9B9}"/>
              </a:ext>
            </a:extLst>
          </p:cNvPr>
          <p:cNvSpPr>
            <a:spLocks noGrp="1"/>
          </p:cNvSpPr>
          <p:nvPr>
            <p:ph type="body" sz="quarter" idx="36" hasCustomPrompt="1"/>
          </p:nvPr>
        </p:nvSpPr>
        <p:spPr>
          <a:xfrm>
            <a:off x="7332998" y="3998171"/>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15" name="Text Placeholder 11">
            <a:extLst>
              <a:ext uri="{FF2B5EF4-FFF2-40B4-BE49-F238E27FC236}">
                <a16:creationId xmlns:a16="http://schemas.microsoft.com/office/drawing/2014/main" id="{F9EC8F14-E836-8501-7EF4-364BA5E7371C}"/>
              </a:ext>
            </a:extLst>
          </p:cNvPr>
          <p:cNvSpPr>
            <a:spLocks noGrp="1"/>
          </p:cNvSpPr>
          <p:nvPr>
            <p:ph type="body" sz="quarter" idx="39" hasCustomPrompt="1"/>
          </p:nvPr>
        </p:nvSpPr>
        <p:spPr>
          <a:xfrm>
            <a:off x="5124774" y="4016872"/>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5" name="Text Placeholder 11">
            <a:extLst>
              <a:ext uri="{FF2B5EF4-FFF2-40B4-BE49-F238E27FC236}">
                <a16:creationId xmlns:a16="http://schemas.microsoft.com/office/drawing/2014/main" id="{97742A44-82F5-28DB-59D6-64F16CF0297E}"/>
              </a:ext>
            </a:extLst>
          </p:cNvPr>
          <p:cNvSpPr>
            <a:spLocks noGrp="1"/>
          </p:cNvSpPr>
          <p:nvPr>
            <p:ph type="body" sz="quarter" idx="42" hasCustomPrompt="1"/>
          </p:nvPr>
        </p:nvSpPr>
        <p:spPr>
          <a:xfrm>
            <a:off x="2934522" y="4006265"/>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35" name="Text Placeholder 11">
            <a:extLst>
              <a:ext uri="{FF2B5EF4-FFF2-40B4-BE49-F238E27FC236}">
                <a16:creationId xmlns:a16="http://schemas.microsoft.com/office/drawing/2014/main" id="{857EF5B4-BF9F-1BF9-6690-34FEA59FE987}"/>
              </a:ext>
            </a:extLst>
          </p:cNvPr>
          <p:cNvSpPr>
            <a:spLocks noGrp="1"/>
          </p:cNvSpPr>
          <p:nvPr>
            <p:ph type="body" sz="quarter" idx="45" hasCustomPrompt="1"/>
          </p:nvPr>
        </p:nvSpPr>
        <p:spPr>
          <a:xfrm>
            <a:off x="9466401" y="348618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8" name="Text Placeholder 11">
            <a:extLst>
              <a:ext uri="{FF2B5EF4-FFF2-40B4-BE49-F238E27FC236}">
                <a16:creationId xmlns:a16="http://schemas.microsoft.com/office/drawing/2014/main" id="{E5E3276F-8315-BD12-8206-178B0AD49382}"/>
              </a:ext>
            </a:extLst>
          </p:cNvPr>
          <p:cNvSpPr>
            <a:spLocks noGrp="1"/>
          </p:cNvSpPr>
          <p:nvPr>
            <p:ph type="body" sz="quarter" idx="46" hasCustomPrompt="1"/>
          </p:nvPr>
        </p:nvSpPr>
        <p:spPr>
          <a:xfrm>
            <a:off x="9466401" y="3998137"/>
            <a:ext cx="1721402" cy="1315110"/>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325305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5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915616"/>
            <a:ext cx="1741277" cy="1741277"/>
          </a:xfrm>
          <a:prstGeom prst="ellipse">
            <a:avLst/>
          </a:prstGeom>
        </p:spPr>
        <p:txBody>
          <a:bodyPr/>
          <a:lstStyle>
            <a:lvl1pPr marL="0" indent="0">
              <a:buNone/>
              <a:defRPr sz="1400"/>
            </a:lvl1pPr>
          </a:lstStyle>
          <a:p>
            <a:r>
              <a:rPr lang="en-US" dirty="0"/>
              <a:t>Click icon to add picture</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724395" y="3828228"/>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80898" y="1915616"/>
            <a:ext cx="1741277" cy="1741277"/>
          </a:xfrm>
          <a:prstGeom prst="ellipse">
            <a:avLst/>
          </a:prstGeom>
        </p:spPr>
        <p:txBody>
          <a:bodyPr/>
          <a:lstStyle>
            <a:lvl1pPr marL="0" indent="0">
              <a:buNone/>
              <a:defRPr sz="1400"/>
            </a:lvl1pPr>
          </a:lstStyle>
          <a:p>
            <a:r>
              <a:rPr lang="en-US" dirty="0"/>
              <a:t>Click icon to add picture</a:t>
            </a:r>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7295586" y="3828228"/>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095397" y="1915616"/>
            <a:ext cx="1741277" cy="1741277"/>
          </a:xfrm>
          <a:prstGeom prst="ellipse">
            <a:avLst/>
          </a:prstGeom>
        </p:spPr>
        <p:txBody>
          <a:bodyPr/>
          <a:lstStyle>
            <a:lvl1pPr marL="0" indent="0">
              <a:buNone/>
              <a:defRPr sz="1400"/>
            </a:lvl1pPr>
          </a:lstStyle>
          <a:p>
            <a:r>
              <a:rPr lang="en-US" dirty="0"/>
              <a:t>Click icon to add picture</a:t>
            </a:r>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110085" y="3828228"/>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9896" y="1915616"/>
            <a:ext cx="1741277" cy="1741277"/>
          </a:xfrm>
          <a:prstGeom prst="ellipse">
            <a:avLst/>
          </a:prstGeom>
        </p:spPr>
        <p:txBody>
          <a:bodyPr/>
          <a:lstStyle>
            <a:lvl1pPr marL="0" indent="0">
              <a:buNone/>
              <a:defRPr sz="1400"/>
            </a:lvl1pPr>
          </a:lstStyle>
          <a:p>
            <a:r>
              <a:rPr lang="en-US" dirty="0"/>
              <a:t>Click icon to add picture</a:t>
            </a:r>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2924584" y="3828228"/>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66401" y="1915616"/>
            <a:ext cx="1741277" cy="1741277"/>
          </a:xfrm>
          <a:prstGeom prst="ellipse">
            <a:avLst/>
          </a:prstGeom>
        </p:spPr>
        <p:txBody>
          <a:bodyPr/>
          <a:lstStyle>
            <a:lvl1pPr marL="0" indent="0">
              <a:buNone/>
              <a:defRPr sz="1400"/>
            </a:lvl1pPr>
          </a:lstStyle>
          <a:p>
            <a:r>
              <a:rPr lang="en-US" dirty="0"/>
              <a:t>Click icon to add picture</a:t>
            </a:r>
          </a:p>
        </p:txBody>
      </p:sp>
      <p:sp>
        <p:nvSpPr>
          <p:cNvPr id="17" name="Text Placeholder 11">
            <a:extLst>
              <a:ext uri="{FF2B5EF4-FFF2-40B4-BE49-F238E27FC236}">
                <a16:creationId xmlns:a16="http://schemas.microsoft.com/office/drawing/2014/main" id="{C8AD0307-C9FF-5B01-92FC-5F9B5B78B673}"/>
              </a:ext>
            </a:extLst>
          </p:cNvPr>
          <p:cNvSpPr>
            <a:spLocks noGrp="1"/>
          </p:cNvSpPr>
          <p:nvPr>
            <p:ph type="body" sz="quarter" idx="45" hasCustomPrompt="1"/>
          </p:nvPr>
        </p:nvSpPr>
        <p:spPr>
          <a:xfrm>
            <a:off x="9481089" y="3828228"/>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 name="Text Placeholder 3">
            <a:extLst>
              <a:ext uri="{FF2B5EF4-FFF2-40B4-BE49-F238E27FC236}">
                <a16:creationId xmlns:a16="http://schemas.microsoft.com/office/drawing/2014/main" id="{04755476-617C-BB15-9CCF-E1100C663198}"/>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
        <p:nvSpPr>
          <p:cNvPr id="4" name="Text Placeholder 11">
            <a:extLst>
              <a:ext uri="{FF2B5EF4-FFF2-40B4-BE49-F238E27FC236}">
                <a16:creationId xmlns:a16="http://schemas.microsoft.com/office/drawing/2014/main" id="{18088A13-95A2-BA62-523E-D7F6D5A54362}"/>
              </a:ext>
            </a:extLst>
          </p:cNvPr>
          <p:cNvSpPr>
            <a:spLocks noGrp="1"/>
          </p:cNvSpPr>
          <p:nvPr>
            <p:ph type="body" sz="quarter" idx="32" hasCustomPrompt="1"/>
          </p:nvPr>
        </p:nvSpPr>
        <p:spPr>
          <a:xfrm>
            <a:off x="724395" y="4370000"/>
            <a:ext cx="1721402" cy="1216413"/>
          </a:xfrm>
        </p:spPr>
        <p:txBody>
          <a:bodyPr/>
          <a:lstStyle>
            <a:lvl1pPr marL="234950" indent="-228600">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5" name="Text Placeholder 11">
            <a:extLst>
              <a:ext uri="{FF2B5EF4-FFF2-40B4-BE49-F238E27FC236}">
                <a16:creationId xmlns:a16="http://schemas.microsoft.com/office/drawing/2014/main" id="{F7AF9EA9-E749-FB67-D8C4-DCD61AA31EBA}"/>
              </a:ext>
            </a:extLst>
          </p:cNvPr>
          <p:cNvSpPr>
            <a:spLocks noGrp="1"/>
          </p:cNvSpPr>
          <p:nvPr>
            <p:ph type="body" sz="quarter" idx="36" hasCustomPrompt="1"/>
          </p:nvPr>
        </p:nvSpPr>
        <p:spPr>
          <a:xfrm>
            <a:off x="7324964" y="4370000"/>
            <a:ext cx="1721402" cy="1216413"/>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6" name="Text Placeholder 11">
            <a:extLst>
              <a:ext uri="{FF2B5EF4-FFF2-40B4-BE49-F238E27FC236}">
                <a16:creationId xmlns:a16="http://schemas.microsoft.com/office/drawing/2014/main" id="{B43FC88E-6CFD-A99C-6AC4-3695311A9A9B}"/>
              </a:ext>
            </a:extLst>
          </p:cNvPr>
          <p:cNvSpPr>
            <a:spLocks noGrp="1"/>
          </p:cNvSpPr>
          <p:nvPr>
            <p:ph type="body" sz="quarter" idx="39" hasCustomPrompt="1"/>
          </p:nvPr>
        </p:nvSpPr>
        <p:spPr>
          <a:xfrm>
            <a:off x="5124774" y="4370000"/>
            <a:ext cx="1721402" cy="1216413"/>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7" name="Text Placeholder 11">
            <a:extLst>
              <a:ext uri="{FF2B5EF4-FFF2-40B4-BE49-F238E27FC236}">
                <a16:creationId xmlns:a16="http://schemas.microsoft.com/office/drawing/2014/main" id="{7B6F5BA4-86D6-CD13-2828-2AEFCFB81DBB}"/>
              </a:ext>
            </a:extLst>
          </p:cNvPr>
          <p:cNvSpPr>
            <a:spLocks noGrp="1"/>
          </p:cNvSpPr>
          <p:nvPr>
            <p:ph type="body" sz="quarter" idx="42" hasCustomPrompt="1"/>
          </p:nvPr>
        </p:nvSpPr>
        <p:spPr>
          <a:xfrm>
            <a:off x="2924584" y="4370000"/>
            <a:ext cx="1721402" cy="1216413"/>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9" name="Text Placeholder 11">
            <a:extLst>
              <a:ext uri="{FF2B5EF4-FFF2-40B4-BE49-F238E27FC236}">
                <a16:creationId xmlns:a16="http://schemas.microsoft.com/office/drawing/2014/main" id="{1BF51842-1A41-05BA-A9C1-B049E2E705A3}"/>
              </a:ext>
            </a:extLst>
          </p:cNvPr>
          <p:cNvSpPr>
            <a:spLocks noGrp="1"/>
          </p:cNvSpPr>
          <p:nvPr>
            <p:ph type="body" sz="quarter" idx="46" hasCustomPrompt="1"/>
          </p:nvPr>
        </p:nvSpPr>
        <p:spPr>
          <a:xfrm>
            <a:off x="9495778" y="4369999"/>
            <a:ext cx="1721402" cy="1216413"/>
          </a:xfrm>
        </p:spPr>
        <p:txBody>
          <a:bodyPr/>
          <a:lstStyle>
            <a:lvl1pPr marL="233363" indent="-227013">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769929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5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1915616"/>
            <a:ext cx="1741277" cy="1741277"/>
          </a:xfrm>
          <a:prstGeom prst="ellipse">
            <a:avLst/>
          </a:prstGeom>
        </p:spPr>
        <p:txBody>
          <a:bodyPr/>
          <a:lstStyle>
            <a:lvl1pPr marL="0" indent="0">
              <a:buNone/>
              <a:defRPr sz="1400"/>
            </a:lvl1pPr>
          </a:lstStyle>
          <a:p>
            <a:r>
              <a:rPr lang="en-US" dirty="0"/>
              <a:t>Click icon to add picture</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739083" y="381714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92994" y="1915616"/>
            <a:ext cx="1741277" cy="1741277"/>
          </a:xfrm>
          <a:prstGeom prst="ellipse">
            <a:avLst/>
          </a:prstGeom>
        </p:spPr>
        <p:txBody>
          <a:bodyPr/>
          <a:lstStyle>
            <a:lvl1pPr marL="0" indent="0">
              <a:buNone/>
              <a:defRPr sz="1400"/>
            </a:lvl1pPr>
          </a:lstStyle>
          <a:p>
            <a:r>
              <a:rPr lang="en-US" dirty="0"/>
              <a:t>Click icon to add picture</a:t>
            </a:r>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7307682" y="381714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100148" y="1915616"/>
            <a:ext cx="1741277" cy="1741277"/>
          </a:xfrm>
          <a:prstGeom prst="ellipse">
            <a:avLst/>
          </a:prstGeom>
        </p:spPr>
        <p:txBody>
          <a:bodyPr/>
          <a:lstStyle>
            <a:lvl1pPr marL="0" indent="0">
              <a:buNone/>
              <a:defRPr sz="1400"/>
            </a:lvl1pPr>
          </a:lstStyle>
          <a:p>
            <a:r>
              <a:rPr lang="en-US" dirty="0"/>
              <a:t>Click icon to add picture</a:t>
            </a:r>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114836" y="381714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9896" y="1915616"/>
            <a:ext cx="1741277" cy="1741277"/>
          </a:xfrm>
          <a:prstGeom prst="ellipse">
            <a:avLst/>
          </a:prstGeom>
        </p:spPr>
        <p:txBody>
          <a:bodyPr/>
          <a:lstStyle>
            <a:lvl1pPr marL="0" indent="0">
              <a:buNone/>
              <a:defRPr sz="1400"/>
            </a:lvl1pPr>
          </a:lstStyle>
          <a:p>
            <a:r>
              <a:rPr lang="en-US" dirty="0"/>
              <a:t>Click icon to add picture</a:t>
            </a:r>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2924584" y="381714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71152" y="1915616"/>
            <a:ext cx="1741277" cy="1741277"/>
          </a:xfrm>
          <a:prstGeom prst="ellipse">
            <a:avLst/>
          </a:prstGeom>
        </p:spPr>
        <p:txBody>
          <a:bodyPr/>
          <a:lstStyle>
            <a:lvl1pPr marL="0" indent="0">
              <a:buNone/>
              <a:defRPr sz="1400"/>
            </a:lvl1pPr>
          </a:lstStyle>
          <a:p>
            <a:r>
              <a:rPr lang="en-US" dirty="0"/>
              <a:t>Click icon to add picture</a:t>
            </a:r>
          </a:p>
        </p:txBody>
      </p:sp>
      <p:sp>
        <p:nvSpPr>
          <p:cNvPr id="17" name="Text Placeholder 11">
            <a:extLst>
              <a:ext uri="{FF2B5EF4-FFF2-40B4-BE49-F238E27FC236}">
                <a16:creationId xmlns:a16="http://schemas.microsoft.com/office/drawing/2014/main" id="{C8AD0307-C9FF-5B01-92FC-5F9B5B78B673}"/>
              </a:ext>
            </a:extLst>
          </p:cNvPr>
          <p:cNvSpPr>
            <a:spLocks noGrp="1"/>
          </p:cNvSpPr>
          <p:nvPr>
            <p:ph type="body" sz="quarter" idx="45" hasCustomPrompt="1"/>
          </p:nvPr>
        </p:nvSpPr>
        <p:spPr>
          <a:xfrm>
            <a:off x="9485840" y="3817144"/>
            <a:ext cx="1711900" cy="364666"/>
          </a:xfrm>
        </p:spPr>
        <p:txBody>
          <a:bodyPr anchor="t" anchorCtr="0"/>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 name="Text Placeholder 3">
            <a:extLst>
              <a:ext uri="{FF2B5EF4-FFF2-40B4-BE49-F238E27FC236}">
                <a16:creationId xmlns:a16="http://schemas.microsoft.com/office/drawing/2014/main" id="{04755476-617C-BB15-9CCF-E1100C663198}"/>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
        <p:nvSpPr>
          <p:cNvPr id="4" name="Text Placeholder 11">
            <a:extLst>
              <a:ext uri="{FF2B5EF4-FFF2-40B4-BE49-F238E27FC236}">
                <a16:creationId xmlns:a16="http://schemas.microsoft.com/office/drawing/2014/main" id="{18088A13-95A2-BA62-523E-D7F6D5A54362}"/>
              </a:ext>
            </a:extLst>
          </p:cNvPr>
          <p:cNvSpPr>
            <a:spLocks noGrp="1"/>
          </p:cNvSpPr>
          <p:nvPr>
            <p:ph type="body" sz="quarter" idx="32" hasCustomPrompt="1"/>
          </p:nvPr>
        </p:nvSpPr>
        <p:spPr>
          <a:xfrm>
            <a:off x="734332" y="4370000"/>
            <a:ext cx="1721402" cy="1216413"/>
          </a:xfrm>
        </p:spPr>
        <p:txBody>
          <a:bodyPr/>
          <a:lstStyle>
            <a:lvl1pPr marL="6350" indent="0" algn="ctr">
              <a:lnSpc>
                <a:spcPct val="100000"/>
              </a:lnSpc>
              <a:spcAft>
                <a:spcPts val="300"/>
              </a:spcAft>
              <a:buClr>
                <a:schemeClr val="tx1"/>
              </a:buClr>
              <a:buFont typeface="Arial" panose="020B0604020202020204" pitchFamily="34" charset="0"/>
              <a:buNone/>
              <a:tabLst/>
              <a:defRPr sz="1400" baseline="0">
                <a:latin typeface="+mn-lt"/>
              </a:defRPr>
            </a:lvl1pPr>
            <a:lvl2pPr marL="6350" indent="0" algn="ctr">
              <a:lnSpc>
                <a:spcPct val="100000"/>
              </a:lnSpc>
              <a:spcAft>
                <a:spcPts val="300"/>
              </a:spcAft>
              <a:buClr>
                <a:schemeClr val="tx1"/>
              </a:buClr>
              <a:buNone/>
              <a:tabLst/>
              <a:defRPr sz="1400" baseline="0">
                <a:latin typeface="+mn-lt"/>
              </a:defRPr>
            </a:lvl2pPr>
            <a:lvl3pPr marL="6350" indent="0" algn="ctr">
              <a:lnSpc>
                <a:spcPct val="100000"/>
              </a:lnSpc>
              <a:spcAft>
                <a:spcPts val="300"/>
              </a:spcAft>
              <a:buClr>
                <a:schemeClr val="tx1"/>
              </a:buClr>
              <a:buNone/>
              <a:tabLst/>
              <a:defRPr sz="1400" baseline="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p:txBody>
      </p:sp>
      <p:sp>
        <p:nvSpPr>
          <p:cNvPr id="5" name="Text Placeholder 11">
            <a:extLst>
              <a:ext uri="{FF2B5EF4-FFF2-40B4-BE49-F238E27FC236}">
                <a16:creationId xmlns:a16="http://schemas.microsoft.com/office/drawing/2014/main" id="{F7AF9EA9-E749-FB67-D8C4-DCD61AA31EBA}"/>
              </a:ext>
            </a:extLst>
          </p:cNvPr>
          <p:cNvSpPr>
            <a:spLocks noGrp="1"/>
          </p:cNvSpPr>
          <p:nvPr>
            <p:ph type="body" sz="quarter" idx="36" hasCustomPrompt="1"/>
          </p:nvPr>
        </p:nvSpPr>
        <p:spPr>
          <a:xfrm>
            <a:off x="7302931" y="4370000"/>
            <a:ext cx="1721402" cy="1216413"/>
          </a:xfrm>
        </p:spPr>
        <p:txBody>
          <a:bodyPr/>
          <a:lstStyle>
            <a:lvl1pPr marL="6350" indent="0" algn="ctr">
              <a:lnSpc>
                <a:spcPct val="100000"/>
              </a:lnSpc>
              <a:spcAft>
                <a:spcPts val="300"/>
              </a:spcAft>
              <a:buClr>
                <a:schemeClr val="tx1"/>
              </a:buClr>
              <a:buFont typeface="Arial" panose="020B0604020202020204" pitchFamily="34" charset="0"/>
              <a:buNone/>
              <a:tabLst/>
              <a:defRPr sz="1400">
                <a:latin typeface="+mn-lt"/>
              </a:defRPr>
            </a:lvl1pPr>
            <a:lvl2pPr marL="6350" indent="0" algn="ctr">
              <a:lnSpc>
                <a:spcPct val="100000"/>
              </a:lnSpc>
              <a:spcAft>
                <a:spcPts val="300"/>
              </a:spcAft>
              <a:buClr>
                <a:schemeClr val="tx1"/>
              </a:buClr>
              <a:buNone/>
              <a:tabLst/>
              <a:defRPr sz="1400">
                <a:latin typeface="+mn-lt"/>
              </a:defRPr>
            </a:lvl2pPr>
            <a:lvl3pPr marL="6350" indent="0" algn="ctr">
              <a:lnSpc>
                <a:spcPct val="100000"/>
              </a:lnSpc>
              <a:spcAft>
                <a:spcPts val="300"/>
              </a:spcAft>
              <a:buClr>
                <a:schemeClr val="tx1"/>
              </a:buClr>
              <a:buNone/>
              <a:tabLst/>
              <a:defRPr sz="14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p:txBody>
      </p:sp>
      <p:sp>
        <p:nvSpPr>
          <p:cNvPr id="6" name="Text Placeholder 11">
            <a:extLst>
              <a:ext uri="{FF2B5EF4-FFF2-40B4-BE49-F238E27FC236}">
                <a16:creationId xmlns:a16="http://schemas.microsoft.com/office/drawing/2014/main" id="{B43FC88E-6CFD-A99C-6AC4-3695311A9A9B}"/>
              </a:ext>
            </a:extLst>
          </p:cNvPr>
          <p:cNvSpPr>
            <a:spLocks noGrp="1"/>
          </p:cNvSpPr>
          <p:nvPr>
            <p:ph type="body" sz="quarter" idx="39" hasCustomPrompt="1"/>
          </p:nvPr>
        </p:nvSpPr>
        <p:spPr>
          <a:xfrm>
            <a:off x="5110085" y="4370000"/>
            <a:ext cx="1721402" cy="1216413"/>
          </a:xfrm>
        </p:spPr>
        <p:txBody>
          <a:bodyPr/>
          <a:lstStyle>
            <a:lvl1pPr marL="0" indent="0" algn="ctr">
              <a:lnSpc>
                <a:spcPct val="100000"/>
              </a:lnSpc>
              <a:spcAft>
                <a:spcPts val="300"/>
              </a:spcAft>
              <a:buClr>
                <a:schemeClr val="tx1"/>
              </a:buClr>
              <a:buFont typeface="Arial" panose="020B0604020202020204" pitchFamily="34" charset="0"/>
              <a:buNone/>
              <a:tabLst/>
              <a:defRPr sz="1400">
                <a:latin typeface="+mn-lt"/>
              </a:defRPr>
            </a:lvl1pPr>
            <a:lvl2pPr marL="0" indent="0" algn="ctr">
              <a:lnSpc>
                <a:spcPct val="100000"/>
              </a:lnSpc>
              <a:spcAft>
                <a:spcPts val="300"/>
              </a:spcAft>
              <a:buClr>
                <a:schemeClr val="tx1"/>
              </a:buClr>
              <a:buNone/>
              <a:tabLst/>
              <a:defRPr sz="1400">
                <a:latin typeface="+mn-lt"/>
              </a:defRPr>
            </a:lvl2pPr>
            <a:lvl3pPr marL="0" indent="0" algn="ctr">
              <a:lnSpc>
                <a:spcPct val="100000"/>
              </a:lnSpc>
              <a:spcAft>
                <a:spcPts val="300"/>
              </a:spcAft>
              <a:buClr>
                <a:schemeClr val="tx1"/>
              </a:buClr>
              <a:buNone/>
              <a:tabLst/>
              <a:defRPr sz="14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p:txBody>
      </p:sp>
      <p:sp>
        <p:nvSpPr>
          <p:cNvPr id="7" name="Text Placeholder 11">
            <a:extLst>
              <a:ext uri="{FF2B5EF4-FFF2-40B4-BE49-F238E27FC236}">
                <a16:creationId xmlns:a16="http://schemas.microsoft.com/office/drawing/2014/main" id="{7B6F5BA4-86D6-CD13-2828-2AEFCFB81DBB}"/>
              </a:ext>
            </a:extLst>
          </p:cNvPr>
          <p:cNvSpPr>
            <a:spLocks noGrp="1"/>
          </p:cNvSpPr>
          <p:nvPr>
            <p:ph type="body" sz="quarter" idx="42" hasCustomPrompt="1"/>
          </p:nvPr>
        </p:nvSpPr>
        <p:spPr>
          <a:xfrm>
            <a:off x="2919833" y="4370000"/>
            <a:ext cx="1721402" cy="1216413"/>
          </a:xfrm>
        </p:spPr>
        <p:txBody>
          <a:bodyPr/>
          <a:lstStyle>
            <a:lvl1pPr marL="6350" indent="0" algn="ctr">
              <a:lnSpc>
                <a:spcPct val="100000"/>
              </a:lnSpc>
              <a:spcAft>
                <a:spcPts val="300"/>
              </a:spcAft>
              <a:buClr>
                <a:schemeClr val="tx1"/>
              </a:buClr>
              <a:buFont typeface="Arial" panose="020B0604020202020204" pitchFamily="34" charset="0"/>
              <a:buNone/>
              <a:tabLst/>
              <a:defRPr sz="1400">
                <a:latin typeface="+mn-lt"/>
              </a:defRPr>
            </a:lvl1pPr>
            <a:lvl2pPr marL="6350" indent="0" algn="ctr">
              <a:lnSpc>
                <a:spcPct val="100000"/>
              </a:lnSpc>
              <a:spcAft>
                <a:spcPts val="300"/>
              </a:spcAft>
              <a:buClr>
                <a:schemeClr val="tx1"/>
              </a:buClr>
              <a:buNone/>
              <a:tabLst/>
              <a:defRPr sz="1400">
                <a:latin typeface="+mn-lt"/>
              </a:defRPr>
            </a:lvl2pPr>
            <a:lvl3pPr marL="6350" indent="0" algn="ctr">
              <a:lnSpc>
                <a:spcPct val="100000"/>
              </a:lnSpc>
              <a:spcAft>
                <a:spcPts val="300"/>
              </a:spcAft>
              <a:buClr>
                <a:schemeClr val="tx1"/>
              </a:buClr>
              <a:buNone/>
              <a:tabLst/>
              <a:defRPr sz="14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p:txBody>
      </p:sp>
      <p:sp>
        <p:nvSpPr>
          <p:cNvPr id="9" name="Text Placeholder 11">
            <a:extLst>
              <a:ext uri="{FF2B5EF4-FFF2-40B4-BE49-F238E27FC236}">
                <a16:creationId xmlns:a16="http://schemas.microsoft.com/office/drawing/2014/main" id="{1BF51842-1A41-05BA-A9C1-B049E2E705A3}"/>
              </a:ext>
            </a:extLst>
          </p:cNvPr>
          <p:cNvSpPr>
            <a:spLocks noGrp="1"/>
          </p:cNvSpPr>
          <p:nvPr>
            <p:ph type="body" sz="quarter" idx="46" hasCustomPrompt="1"/>
          </p:nvPr>
        </p:nvSpPr>
        <p:spPr>
          <a:xfrm>
            <a:off x="9481089" y="4369999"/>
            <a:ext cx="1721402" cy="1216413"/>
          </a:xfrm>
        </p:spPr>
        <p:txBody>
          <a:bodyPr/>
          <a:lstStyle>
            <a:lvl1pPr marL="6350" indent="0" algn="ctr">
              <a:lnSpc>
                <a:spcPct val="100000"/>
              </a:lnSpc>
              <a:spcAft>
                <a:spcPts val="300"/>
              </a:spcAft>
              <a:buClr>
                <a:schemeClr val="tx1"/>
              </a:buClr>
              <a:buFont typeface="Arial" panose="020B0604020202020204" pitchFamily="34" charset="0"/>
              <a:buNone/>
              <a:tabLst/>
              <a:defRPr sz="1400" baseline="0">
                <a:latin typeface="+mn-lt"/>
              </a:defRPr>
            </a:lvl1pPr>
            <a:lvl2pPr marL="6350" indent="0" algn="ctr">
              <a:lnSpc>
                <a:spcPct val="100000"/>
              </a:lnSpc>
              <a:spcAft>
                <a:spcPts val="300"/>
              </a:spcAft>
              <a:buClr>
                <a:schemeClr val="tx1"/>
              </a:buClr>
              <a:buNone/>
              <a:tabLst/>
              <a:defRPr sz="1400" baseline="0">
                <a:latin typeface="+mn-lt"/>
              </a:defRPr>
            </a:lvl2pPr>
            <a:lvl3pPr marL="6350" indent="0" algn="ctr">
              <a:lnSpc>
                <a:spcPct val="100000"/>
              </a:lnSpc>
              <a:spcAft>
                <a:spcPts val="300"/>
              </a:spcAft>
              <a:buClr>
                <a:schemeClr val="tx1"/>
              </a:buClr>
              <a:buNone/>
              <a:tabLst/>
              <a:defRPr sz="1400" baseline="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p:txBody>
      </p:sp>
    </p:spTree>
    <p:extLst>
      <p:ext uri="{BB962C8B-B14F-4D97-AF65-F5344CB8AC3E}">
        <p14:creationId xmlns:p14="http://schemas.microsoft.com/office/powerpoint/2010/main" val="1578099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5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14893" y="1915616"/>
            <a:ext cx="1741277" cy="1741277"/>
          </a:xfrm>
          <a:prstGeom prst="ellipse">
            <a:avLst/>
          </a:prstGeom>
        </p:spPr>
        <p:txBody>
          <a:bodyPr/>
          <a:lstStyle>
            <a:lvl1pPr marL="0" indent="0">
              <a:buNone/>
              <a:defRPr sz="1400"/>
            </a:lvl1pPr>
          </a:lstStyle>
          <a:p>
            <a:r>
              <a:rPr lang="en-US" dirty="0"/>
              <a:t>Click icon to add picture</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271399" y="1915616"/>
            <a:ext cx="1741277" cy="1741277"/>
          </a:xfrm>
          <a:prstGeom prst="ellipse">
            <a:avLst/>
          </a:prstGeom>
        </p:spPr>
        <p:txBody>
          <a:bodyPr/>
          <a:lstStyle>
            <a:lvl1pPr marL="0" indent="0">
              <a:buNone/>
              <a:defRPr sz="1400"/>
            </a:lvl1pPr>
          </a:lstStyle>
          <a:p>
            <a:r>
              <a:rPr lang="en-US" dirty="0"/>
              <a:t>Click icon to add picture</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085897" y="1915616"/>
            <a:ext cx="1741277" cy="1741277"/>
          </a:xfrm>
          <a:prstGeom prst="ellipse">
            <a:avLst/>
          </a:prstGeom>
        </p:spPr>
        <p:txBody>
          <a:bodyPr/>
          <a:lstStyle>
            <a:lvl1pPr marL="0" indent="0">
              <a:buNone/>
              <a:defRPr sz="1400"/>
            </a:lvl1pPr>
          </a:lstStyle>
          <a:p>
            <a:r>
              <a:rPr lang="en-US" dirty="0"/>
              <a:t>Click icon to add picture</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00395" y="1915616"/>
            <a:ext cx="1741277" cy="1741277"/>
          </a:xfrm>
          <a:prstGeom prst="ellipse">
            <a:avLst/>
          </a:prstGeom>
        </p:spPr>
        <p:txBody>
          <a:bodyPr/>
          <a:lstStyle>
            <a:lvl1pPr marL="0" indent="0">
              <a:buNone/>
              <a:defRPr sz="1400"/>
            </a:lvl1pPr>
          </a:lstStyle>
          <a:p>
            <a:r>
              <a:rPr lang="en-US" dirty="0"/>
              <a:t>Click icon to add picture</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456899" y="1915616"/>
            <a:ext cx="1741277" cy="1741277"/>
          </a:xfrm>
          <a:prstGeom prst="ellipse">
            <a:avLst/>
          </a:prstGeom>
        </p:spPr>
        <p:txBody>
          <a:bodyPr/>
          <a:lstStyle>
            <a:lvl1pPr marL="0" indent="0">
              <a:buNone/>
              <a:defRPr sz="1400"/>
            </a:lvl1pPr>
          </a:lstStyle>
          <a:p>
            <a:r>
              <a:rPr lang="en-US" dirty="0"/>
              <a:t>Click icon to add picture</a:t>
            </a:r>
          </a:p>
        </p:txBody>
      </p:sp>
      <p:sp>
        <p:nvSpPr>
          <p:cNvPr id="18" name="Text Placeholder 11">
            <a:extLst>
              <a:ext uri="{FF2B5EF4-FFF2-40B4-BE49-F238E27FC236}">
                <a16:creationId xmlns:a16="http://schemas.microsoft.com/office/drawing/2014/main" id="{7C711B79-9582-4B8F-39AB-2DE3A5BE7B94}"/>
              </a:ext>
            </a:extLst>
          </p:cNvPr>
          <p:cNvSpPr>
            <a:spLocks noGrp="1"/>
          </p:cNvSpPr>
          <p:nvPr>
            <p:ph type="body" sz="quarter" idx="32" hasCustomPrompt="1"/>
          </p:nvPr>
        </p:nvSpPr>
        <p:spPr>
          <a:xfrm>
            <a:off x="714893" y="3857625"/>
            <a:ext cx="1721402" cy="966788"/>
          </a:xfrm>
        </p:spPr>
        <p:txBody>
          <a:bodyPr/>
          <a:lstStyle>
            <a:lvl1pPr marL="234950" indent="-228600">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680"/>
              </a:lnSpc>
              <a:buClr>
                <a:schemeClr val="tx1"/>
              </a:buClr>
              <a:tabLst/>
              <a:defRPr sz="1400"/>
            </a:lvl4pPr>
            <a:lvl5pPr marL="233363" indent="-227013">
              <a:lnSpc>
                <a:spcPts val="16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p:txBody>
      </p:sp>
      <p:sp>
        <p:nvSpPr>
          <p:cNvPr id="19" name="Text Placeholder 11">
            <a:extLst>
              <a:ext uri="{FF2B5EF4-FFF2-40B4-BE49-F238E27FC236}">
                <a16:creationId xmlns:a16="http://schemas.microsoft.com/office/drawing/2014/main" id="{2C2A7BC0-B625-7587-5DEF-4B65AE627638}"/>
              </a:ext>
            </a:extLst>
          </p:cNvPr>
          <p:cNvSpPr>
            <a:spLocks noGrp="1"/>
          </p:cNvSpPr>
          <p:nvPr>
            <p:ph type="body" sz="quarter" idx="36" hasCustomPrompt="1"/>
          </p:nvPr>
        </p:nvSpPr>
        <p:spPr>
          <a:xfrm>
            <a:off x="7315462" y="3857625"/>
            <a:ext cx="1721402" cy="966788"/>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0" name="Text Placeholder 11">
            <a:extLst>
              <a:ext uri="{FF2B5EF4-FFF2-40B4-BE49-F238E27FC236}">
                <a16:creationId xmlns:a16="http://schemas.microsoft.com/office/drawing/2014/main" id="{4764D39D-BAC2-2E27-C5F1-EFFC95FB9E12}"/>
              </a:ext>
            </a:extLst>
          </p:cNvPr>
          <p:cNvSpPr>
            <a:spLocks noGrp="1"/>
          </p:cNvSpPr>
          <p:nvPr>
            <p:ph type="body" sz="quarter" idx="39" hasCustomPrompt="1"/>
          </p:nvPr>
        </p:nvSpPr>
        <p:spPr>
          <a:xfrm>
            <a:off x="5115272" y="3857625"/>
            <a:ext cx="1721402" cy="966788"/>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2" name="Text Placeholder 11">
            <a:extLst>
              <a:ext uri="{FF2B5EF4-FFF2-40B4-BE49-F238E27FC236}">
                <a16:creationId xmlns:a16="http://schemas.microsoft.com/office/drawing/2014/main" id="{ACE5853B-413B-9F87-19B0-5ED3F9E70B29}"/>
              </a:ext>
            </a:extLst>
          </p:cNvPr>
          <p:cNvSpPr>
            <a:spLocks noGrp="1"/>
          </p:cNvSpPr>
          <p:nvPr>
            <p:ph type="body" sz="quarter" idx="42" hasCustomPrompt="1"/>
          </p:nvPr>
        </p:nvSpPr>
        <p:spPr>
          <a:xfrm>
            <a:off x="2915082" y="3857625"/>
            <a:ext cx="1721402" cy="966788"/>
          </a:xfrm>
        </p:spPr>
        <p:txBody>
          <a:bodyPr/>
          <a:lstStyle>
            <a:lvl1pPr marL="233363" indent="-227013">
              <a:lnSpc>
                <a:spcPct val="100000"/>
              </a:lnSpc>
              <a:spcAft>
                <a:spcPts val="300"/>
              </a:spcAft>
              <a:buClr>
                <a:schemeClr val="tx1"/>
              </a:buClr>
              <a:buFont typeface="Arial" panose="020B0604020202020204" pitchFamily="34" charset="0"/>
              <a:buChar char="•"/>
              <a:tabLst/>
              <a:defRPr sz="1400">
                <a:latin typeface="+mn-lt"/>
              </a:defRPr>
            </a:lvl1pPr>
            <a:lvl2pPr marL="457200" indent="-228600">
              <a:lnSpc>
                <a:spcPct val="100000"/>
              </a:lnSpc>
              <a:spcAft>
                <a:spcPts val="300"/>
              </a:spcAft>
              <a:buClr>
                <a:schemeClr val="tx1"/>
              </a:buClr>
              <a:tabLst/>
              <a:defRPr sz="1200">
                <a:latin typeface="+mn-lt"/>
              </a:defRPr>
            </a:lvl2pPr>
            <a:lvl3pPr marL="457200" indent="-228600">
              <a:lnSpc>
                <a:spcPct val="100000"/>
              </a:lnSpc>
              <a:spcAft>
                <a:spcPts val="300"/>
              </a:spcAft>
              <a:buClr>
                <a:schemeClr val="tx1"/>
              </a:buClr>
              <a:tabLst/>
              <a:defRPr sz="120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23" name="Text Placeholder 11">
            <a:extLst>
              <a:ext uri="{FF2B5EF4-FFF2-40B4-BE49-F238E27FC236}">
                <a16:creationId xmlns:a16="http://schemas.microsoft.com/office/drawing/2014/main" id="{DBE07B68-39CE-EF51-9367-8429BDCD6671}"/>
              </a:ext>
            </a:extLst>
          </p:cNvPr>
          <p:cNvSpPr>
            <a:spLocks noGrp="1"/>
          </p:cNvSpPr>
          <p:nvPr>
            <p:ph type="body" sz="quarter" idx="46" hasCustomPrompt="1"/>
          </p:nvPr>
        </p:nvSpPr>
        <p:spPr>
          <a:xfrm>
            <a:off x="9486276" y="3857624"/>
            <a:ext cx="1721402" cy="966788"/>
          </a:xfrm>
        </p:spPr>
        <p:txBody>
          <a:bodyPr/>
          <a:lstStyle>
            <a:lvl1pPr marL="233363" indent="-227013">
              <a:lnSpc>
                <a:spcPct val="100000"/>
              </a:lnSpc>
              <a:spcAft>
                <a:spcPts val="300"/>
              </a:spcAft>
              <a:buClr>
                <a:schemeClr val="tx1"/>
              </a:buClr>
              <a:buFont typeface="Arial" panose="020B0604020202020204" pitchFamily="34" charset="0"/>
              <a:buChar char="•"/>
              <a:tabLst/>
              <a:defRPr sz="1400" baseline="0">
                <a:latin typeface="+mn-lt"/>
              </a:defRPr>
            </a:lvl1pPr>
            <a:lvl2pPr marL="457200" indent="-228600">
              <a:lnSpc>
                <a:spcPct val="100000"/>
              </a:lnSpc>
              <a:spcAft>
                <a:spcPts val="300"/>
              </a:spcAft>
              <a:buClr>
                <a:schemeClr val="tx1"/>
              </a:buClr>
              <a:tabLst/>
              <a:defRPr sz="1200" baseline="0">
                <a:latin typeface="+mn-lt"/>
              </a:defRPr>
            </a:lvl2pPr>
            <a:lvl3pPr marL="457200" indent="-228600">
              <a:lnSpc>
                <a:spcPct val="100000"/>
              </a:lnSpc>
              <a:spcAft>
                <a:spcPts val="300"/>
              </a:spcAft>
              <a:buClr>
                <a:schemeClr val="tx1"/>
              </a:buClr>
              <a:tabLst/>
              <a:defRPr sz="1200" baseline="0">
                <a:latin typeface="+mn-lt"/>
              </a:defRPr>
            </a:lvl3pPr>
            <a:lvl4pPr marL="233363" indent="-227013">
              <a:lnSpc>
                <a:spcPts val="1380"/>
              </a:lnSpc>
              <a:buClr>
                <a:schemeClr val="tx1"/>
              </a:buClr>
              <a:tabLst/>
              <a:defRPr sz="1400"/>
            </a:lvl4pPr>
            <a:lvl5pPr marL="233363" indent="-227013">
              <a:lnSpc>
                <a:spcPts val="1380"/>
              </a:lnSpc>
              <a:buClr>
                <a:schemeClr val="tx1"/>
              </a:buClr>
              <a:tabLst/>
              <a:defRPr sz="1400"/>
            </a:lvl5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1879987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5 Images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4" name="Picture Placeholder 2">
            <a:extLst>
              <a:ext uri="{FF2B5EF4-FFF2-40B4-BE49-F238E27FC236}">
                <a16:creationId xmlns:a16="http://schemas.microsoft.com/office/drawing/2014/main" id="{E7F98D67-37F2-C3E5-BA87-EBEF3DA07369}"/>
              </a:ext>
            </a:extLst>
          </p:cNvPr>
          <p:cNvSpPr>
            <a:spLocks noGrp="1"/>
          </p:cNvSpPr>
          <p:nvPr>
            <p:ph type="pic" sz="quarter" idx="24"/>
          </p:nvPr>
        </p:nvSpPr>
        <p:spPr>
          <a:xfrm>
            <a:off x="724395" y="2277015"/>
            <a:ext cx="1741277" cy="1741277"/>
          </a:xfrm>
          <a:prstGeom prst="ellipse">
            <a:avLst/>
          </a:prstGeom>
        </p:spPr>
        <p:txBody>
          <a:bodyPr/>
          <a:lstStyle>
            <a:lvl1pPr marL="0" indent="0">
              <a:buNone/>
              <a:defRPr/>
            </a:lvl1pPr>
          </a:lstStyle>
          <a:p>
            <a:r>
              <a:rPr lang="en-US" dirty="0"/>
              <a:t>Click icon to add picture</a:t>
            </a:r>
          </a:p>
        </p:txBody>
      </p:sp>
      <p:sp>
        <p:nvSpPr>
          <p:cNvPr id="34" name="Text Placeholder 11">
            <a:extLst>
              <a:ext uri="{FF2B5EF4-FFF2-40B4-BE49-F238E27FC236}">
                <a16:creationId xmlns:a16="http://schemas.microsoft.com/office/drawing/2014/main" id="{2E37483C-86B8-E5C1-D47D-251BBBE9E119}"/>
              </a:ext>
            </a:extLst>
          </p:cNvPr>
          <p:cNvSpPr>
            <a:spLocks noGrp="1"/>
          </p:cNvSpPr>
          <p:nvPr>
            <p:ph type="body" sz="quarter" idx="33" hasCustomPrompt="1"/>
          </p:nvPr>
        </p:nvSpPr>
        <p:spPr>
          <a:xfrm>
            <a:off x="739083" y="4256131"/>
            <a:ext cx="1711900" cy="364666"/>
          </a:xfrm>
        </p:spPr>
        <p:txBody>
          <a:bodyPr anchor="ctr"/>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2">
            <a:extLst>
              <a:ext uri="{FF2B5EF4-FFF2-40B4-BE49-F238E27FC236}">
                <a16:creationId xmlns:a16="http://schemas.microsoft.com/office/drawing/2014/main" id="{021D52F9-B3EA-E664-9599-41719C6BECF9}"/>
              </a:ext>
            </a:extLst>
          </p:cNvPr>
          <p:cNvSpPr>
            <a:spLocks noGrp="1"/>
          </p:cNvSpPr>
          <p:nvPr>
            <p:ph type="pic" sz="quarter" idx="35"/>
          </p:nvPr>
        </p:nvSpPr>
        <p:spPr>
          <a:xfrm>
            <a:off x="7354758" y="2277015"/>
            <a:ext cx="1741277" cy="1741277"/>
          </a:xfrm>
          <a:prstGeom prst="ellipse">
            <a:avLst/>
          </a:prstGeom>
        </p:spPr>
        <p:txBody>
          <a:bodyPr/>
          <a:lstStyle>
            <a:lvl1pPr marL="0" indent="0">
              <a:buNone/>
              <a:defRPr/>
            </a:lvl1pPr>
          </a:lstStyle>
          <a:p>
            <a:r>
              <a:rPr lang="en-US" dirty="0"/>
              <a:t>Click icon to add picture</a:t>
            </a:r>
          </a:p>
        </p:txBody>
      </p:sp>
      <p:sp>
        <p:nvSpPr>
          <p:cNvPr id="36" name="Text Placeholder 11">
            <a:extLst>
              <a:ext uri="{FF2B5EF4-FFF2-40B4-BE49-F238E27FC236}">
                <a16:creationId xmlns:a16="http://schemas.microsoft.com/office/drawing/2014/main" id="{DF74159D-EA40-BE88-CB5E-0A39AFBC9D98}"/>
              </a:ext>
            </a:extLst>
          </p:cNvPr>
          <p:cNvSpPr>
            <a:spLocks noGrp="1"/>
          </p:cNvSpPr>
          <p:nvPr>
            <p:ph type="body" sz="quarter" idx="37" hasCustomPrompt="1"/>
          </p:nvPr>
        </p:nvSpPr>
        <p:spPr>
          <a:xfrm>
            <a:off x="7384135" y="4305268"/>
            <a:ext cx="1711900" cy="364666"/>
          </a:xfrm>
        </p:spPr>
        <p:txBody>
          <a:bodyPr anchor="ctr"/>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37" name="Picture Placeholder 2">
            <a:extLst>
              <a:ext uri="{FF2B5EF4-FFF2-40B4-BE49-F238E27FC236}">
                <a16:creationId xmlns:a16="http://schemas.microsoft.com/office/drawing/2014/main" id="{56D0AE3E-B5CF-AD02-4A13-7B2D78067866}"/>
              </a:ext>
            </a:extLst>
          </p:cNvPr>
          <p:cNvSpPr>
            <a:spLocks noGrp="1"/>
          </p:cNvSpPr>
          <p:nvPr>
            <p:ph type="pic" sz="quarter" idx="38"/>
          </p:nvPr>
        </p:nvSpPr>
        <p:spPr>
          <a:xfrm>
            <a:off x="5144637" y="2277015"/>
            <a:ext cx="1741277" cy="1741277"/>
          </a:xfrm>
          <a:prstGeom prst="ellipse">
            <a:avLst/>
          </a:prstGeom>
        </p:spPr>
        <p:txBody>
          <a:bodyPr/>
          <a:lstStyle>
            <a:lvl1pPr marL="0" indent="0">
              <a:buNone/>
              <a:defRPr/>
            </a:lvl1pPr>
          </a:lstStyle>
          <a:p>
            <a:r>
              <a:rPr lang="en-US" dirty="0"/>
              <a:t>Click icon to add picture</a:t>
            </a:r>
          </a:p>
        </p:txBody>
      </p:sp>
      <p:sp>
        <p:nvSpPr>
          <p:cNvPr id="39" name="Text Placeholder 11">
            <a:extLst>
              <a:ext uri="{FF2B5EF4-FFF2-40B4-BE49-F238E27FC236}">
                <a16:creationId xmlns:a16="http://schemas.microsoft.com/office/drawing/2014/main" id="{0A3101ED-9CCA-3BB0-04B8-A624E9F46D53}"/>
              </a:ext>
            </a:extLst>
          </p:cNvPr>
          <p:cNvSpPr>
            <a:spLocks noGrp="1"/>
          </p:cNvSpPr>
          <p:nvPr>
            <p:ph type="body" sz="quarter" idx="40" hasCustomPrompt="1"/>
          </p:nvPr>
        </p:nvSpPr>
        <p:spPr>
          <a:xfrm>
            <a:off x="5142049" y="4305268"/>
            <a:ext cx="1711900" cy="364666"/>
          </a:xfrm>
        </p:spPr>
        <p:txBody>
          <a:bodyPr anchor="ctr"/>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40" name="Picture Placeholder 2">
            <a:extLst>
              <a:ext uri="{FF2B5EF4-FFF2-40B4-BE49-F238E27FC236}">
                <a16:creationId xmlns:a16="http://schemas.microsoft.com/office/drawing/2014/main" id="{66B6B5A0-3F3E-E096-CB0C-B4FFAF15CE26}"/>
              </a:ext>
            </a:extLst>
          </p:cNvPr>
          <p:cNvSpPr>
            <a:spLocks noGrp="1"/>
          </p:cNvSpPr>
          <p:nvPr>
            <p:ph type="pic" sz="quarter" idx="41"/>
          </p:nvPr>
        </p:nvSpPr>
        <p:spPr>
          <a:xfrm>
            <a:off x="2934516" y="2277015"/>
            <a:ext cx="1741277" cy="1741277"/>
          </a:xfrm>
          <a:prstGeom prst="ellipse">
            <a:avLst/>
          </a:prstGeom>
        </p:spPr>
        <p:txBody>
          <a:bodyPr/>
          <a:lstStyle>
            <a:lvl1pPr marL="0" indent="0">
              <a:buNone/>
              <a:defRPr/>
            </a:lvl1pPr>
          </a:lstStyle>
          <a:p>
            <a:r>
              <a:rPr lang="en-US" dirty="0"/>
              <a:t>Click icon to add picture</a:t>
            </a:r>
          </a:p>
        </p:txBody>
      </p:sp>
      <p:sp>
        <p:nvSpPr>
          <p:cNvPr id="42" name="Text Placeholder 11">
            <a:extLst>
              <a:ext uri="{FF2B5EF4-FFF2-40B4-BE49-F238E27FC236}">
                <a16:creationId xmlns:a16="http://schemas.microsoft.com/office/drawing/2014/main" id="{D9E6A290-46CF-9559-0B6E-142FCF58EE71}"/>
              </a:ext>
            </a:extLst>
          </p:cNvPr>
          <p:cNvSpPr>
            <a:spLocks noGrp="1"/>
          </p:cNvSpPr>
          <p:nvPr>
            <p:ph type="body" sz="quarter" idx="43" hasCustomPrompt="1"/>
          </p:nvPr>
        </p:nvSpPr>
        <p:spPr>
          <a:xfrm>
            <a:off x="2944238" y="4266632"/>
            <a:ext cx="1711900" cy="364666"/>
          </a:xfrm>
        </p:spPr>
        <p:txBody>
          <a:bodyPr anchor="ctr"/>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 name="Title 1">
            <a:extLst>
              <a:ext uri="{FF2B5EF4-FFF2-40B4-BE49-F238E27FC236}">
                <a16:creationId xmlns:a16="http://schemas.microsoft.com/office/drawing/2014/main" id="{CF6FC62F-AE93-F2EB-47B2-B4027B26DC43}"/>
              </a:ext>
            </a:extLst>
          </p:cNvPr>
          <p:cNvSpPr>
            <a:spLocks noGrp="1"/>
          </p:cNvSpPr>
          <p:nvPr>
            <p:ph type="title"/>
          </p:nvPr>
        </p:nvSpPr>
        <p:spPr/>
        <p:txBody>
          <a:bodyPr/>
          <a:lstStyle/>
          <a:p>
            <a:r>
              <a:rPr lang="en-US"/>
              <a:t>Click to edit Master title style</a:t>
            </a:r>
          </a:p>
        </p:txBody>
      </p:sp>
      <p:sp>
        <p:nvSpPr>
          <p:cNvPr id="16" name="Picture Placeholder 2">
            <a:extLst>
              <a:ext uri="{FF2B5EF4-FFF2-40B4-BE49-F238E27FC236}">
                <a16:creationId xmlns:a16="http://schemas.microsoft.com/office/drawing/2014/main" id="{F72E78CF-256F-C1AA-1AA7-12D12DF2F2B2}"/>
              </a:ext>
            </a:extLst>
          </p:cNvPr>
          <p:cNvSpPr>
            <a:spLocks noGrp="1"/>
          </p:cNvSpPr>
          <p:nvPr>
            <p:ph type="pic" sz="quarter" idx="44"/>
          </p:nvPr>
        </p:nvSpPr>
        <p:spPr>
          <a:xfrm>
            <a:off x="9564877" y="2277015"/>
            <a:ext cx="1741277" cy="1741277"/>
          </a:xfrm>
          <a:prstGeom prst="ellipse">
            <a:avLst/>
          </a:prstGeom>
        </p:spPr>
        <p:txBody>
          <a:bodyPr/>
          <a:lstStyle>
            <a:lvl1pPr marL="0" indent="0">
              <a:buNone/>
              <a:defRPr/>
            </a:lvl1pPr>
          </a:lstStyle>
          <a:p>
            <a:r>
              <a:rPr lang="en-US" dirty="0"/>
              <a:t>Click icon to add picture</a:t>
            </a:r>
          </a:p>
        </p:txBody>
      </p:sp>
      <p:sp>
        <p:nvSpPr>
          <p:cNvPr id="17" name="Text Placeholder 11">
            <a:extLst>
              <a:ext uri="{FF2B5EF4-FFF2-40B4-BE49-F238E27FC236}">
                <a16:creationId xmlns:a16="http://schemas.microsoft.com/office/drawing/2014/main" id="{C8AD0307-C9FF-5B01-92FC-5F9B5B78B673}"/>
              </a:ext>
            </a:extLst>
          </p:cNvPr>
          <p:cNvSpPr>
            <a:spLocks noGrp="1"/>
          </p:cNvSpPr>
          <p:nvPr>
            <p:ph type="body" sz="quarter" idx="45" hasCustomPrompt="1"/>
          </p:nvPr>
        </p:nvSpPr>
        <p:spPr>
          <a:xfrm>
            <a:off x="9579565" y="4305268"/>
            <a:ext cx="1711900" cy="364666"/>
          </a:xfrm>
        </p:spPr>
        <p:txBody>
          <a:bodyPr anchor="ctr"/>
          <a:lstStyle>
            <a:lvl1pPr marL="6350" indent="0" algn="ctr">
              <a:lnSpc>
                <a:spcPct val="100000"/>
              </a:lnSpc>
              <a:buClr>
                <a:schemeClr val="tx1"/>
              </a:buClr>
              <a:buFont typeface="Arial" panose="020B0604020202020204" pitchFamily="34" charset="0"/>
              <a:buNone/>
              <a:tabLst/>
              <a:defRPr sz="1600" b="1">
                <a:solidFill>
                  <a:schemeClr val="accent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Tree>
    <p:extLst>
      <p:ext uri="{BB962C8B-B14F-4D97-AF65-F5344CB8AC3E}">
        <p14:creationId xmlns:p14="http://schemas.microsoft.com/office/powerpoint/2010/main" val="1141110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Gray area">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1367693"/>
            <a:ext cx="12324228" cy="4004407"/>
          </a:xfrm>
          <a:prstGeom prst="roundRect">
            <a:avLst>
              <a:gd name="adj" fmla="val 51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AB7CF2-440B-9389-F12D-102E54786191}"/>
              </a:ext>
            </a:extLst>
          </p:cNvPr>
          <p:cNvSpPr>
            <a:spLocks noGrp="1"/>
          </p:cNvSpPr>
          <p:nvPr>
            <p:ph type="title"/>
          </p:nvPr>
        </p:nvSpPr>
        <p:spPr/>
        <p:txBody>
          <a:bodyPr/>
          <a:lstStyle/>
          <a:p>
            <a:r>
              <a:rPr lang="en-US"/>
              <a:t>Click to edit Master title style</a:t>
            </a:r>
          </a:p>
        </p:txBody>
      </p:sp>
      <p:sp>
        <p:nvSpPr>
          <p:cNvPr id="9" name="Text Placeholder 4">
            <a:extLst>
              <a:ext uri="{FF2B5EF4-FFF2-40B4-BE49-F238E27FC236}">
                <a16:creationId xmlns:a16="http://schemas.microsoft.com/office/drawing/2014/main" id="{FDD9A894-353C-C7A4-6C0A-1E0FB13B09C6}"/>
              </a:ext>
            </a:extLst>
          </p:cNvPr>
          <p:cNvSpPr>
            <a:spLocks noGrp="1"/>
          </p:cNvSpPr>
          <p:nvPr>
            <p:ph type="body" sz="quarter" idx="13" hasCustomPrompt="1"/>
          </p:nvPr>
        </p:nvSpPr>
        <p:spPr>
          <a:xfrm>
            <a:off x="457200" y="5610226"/>
            <a:ext cx="11061573" cy="160107"/>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2758587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Gray area">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1367693"/>
            <a:ext cx="12324228" cy="4446253"/>
          </a:xfrm>
          <a:prstGeom prst="roundRect">
            <a:avLst>
              <a:gd name="adj" fmla="val 51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AB7CF2-440B-9389-F12D-102E54786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2064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2 Column gray area">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F56FAB-573F-2DF8-1009-DDB5F55DF673}"/>
              </a:ext>
            </a:extLst>
          </p:cNvPr>
          <p:cNvSpPr/>
          <p:nvPr userDrawn="1"/>
        </p:nvSpPr>
        <p:spPr>
          <a:xfrm>
            <a:off x="-512465" y="1985074"/>
            <a:ext cx="12388780" cy="3758080"/>
          </a:xfrm>
          <a:prstGeom prst="roundRect">
            <a:avLst>
              <a:gd name="adj" fmla="val 82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20113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51F569D2-447C-4825-9317-5F8BD92CD226}"/>
              </a:ext>
            </a:extLst>
          </p:cNvPr>
          <p:cNvSpPr>
            <a:spLocks noGrp="1"/>
          </p:cNvSpPr>
          <p:nvPr>
            <p:ph type="title"/>
          </p:nvPr>
        </p:nvSpPr>
        <p:spPr/>
        <p:txBody>
          <a:bodyPr/>
          <a:lstStyle/>
          <a:p>
            <a:r>
              <a:rPr lang="en-US"/>
              <a:t>Click to edit Master title style</a:t>
            </a:r>
          </a:p>
        </p:txBody>
      </p:sp>
      <p:sp>
        <p:nvSpPr>
          <p:cNvPr id="9" name="Text Placeholder 3">
            <a:extLst>
              <a:ext uri="{FF2B5EF4-FFF2-40B4-BE49-F238E27FC236}">
                <a16:creationId xmlns:a16="http://schemas.microsoft.com/office/drawing/2014/main" id="{9075E778-16F2-C393-9F57-D7588A2C30A4}"/>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1BC4968F-133E-3E7B-30E8-5C7E6D863A5A}"/>
              </a:ext>
            </a:extLst>
          </p:cNvPr>
          <p:cNvSpPr>
            <a:spLocks noGrp="1"/>
          </p:cNvSpPr>
          <p:nvPr>
            <p:ph type="body" sz="quarter" idx="14"/>
          </p:nvPr>
        </p:nvSpPr>
        <p:spPr>
          <a:xfrm>
            <a:off x="1513578" y="2689412"/>
            <a:ext cx="3944604" cy="2149288"/>
          </a:xfrm>
        </p:spPr>
        <p:txBody>
          <a:bodyPr/>
          <a:lstStyle>
            <a:lvl1pPr>
              <a:defRPr sz="1800"/>
            </a:lvl1pPr>
          </a:lstStyle>
          <a:p>
            <a:pPr lvl="0"/>
            <a:r>
              <a:rPr lang="en-US"/>
              <a:t>Click to edit Master text styles</a:t>
            </a:r>
          </a:p>
        </p:txBody>
      </p:sp>
      <p:sp>
        <p:nvSpPr>
          <p:cNvPr id="12" name="Text Placeholder 6">
            <a:extLst>
              <a:ext uri="{FF2B5EF4-FFF2-40B4-BE49-F238E27FC236}">
                <a16:creationId xmlns:a16="http://schemas.microsoft.com/office/drawing/2014/main" id="{552CB7F7-5796-4005-D467-4789EBBFB7CC}"/>
              </a:ext>
            </a:extLst>
          </p:cNvPr>
          <p:cNvSpPr>
            <a:spLocks noGrp="1"/>
          </p:cNvSpPr>
          <p:nvPr>
            <p:ph type="body" sz="quarter" idx="15"/>
          </p:nvPr>
        </p:nvSpPr>
        <p:spPr>
          <a:xfrm>
            <a:off x="7163540" y="2694791"/>
            <a:ext cx="3944604" cy="2149288"/>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147536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line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18CD9E39-4F5F-B94C-67BE-564F03FC9108}"/>
              </a:ext>
            </a:extLst>
          </p:cNvPr>
          <p:cNvSpPr>
            <a:spLocks noGrp="1"/>
          </p:cNvSpPr>
          <p:nvPr>
            <p:ph type="body" sz="quarter" idx="13" hasCustomPrompt="1"/>
          </p:nvPr>
        </p:nvSpPr>
        <p:spPr>
          <a:xfrm>
            <a:off x="457200" y="5579968"/>
            <a:ext cx="11061573" cy="190365"/>
          </a:xfrm>
        </p:spPr>
        <p:txBody>
          <a:bodyPr anchor="b" anchorCtr="0"/>
          <a:lstStyle>
            <a:lvl1pPr marL="0" indent="0">
              <a:lnSpc>
                <a:spcPct val="100000"/>
              </a:lnSpc>
              <a:buNone/>
              <a:defRPr sz="900"/>
            </a:lvl1pPr>
          </a:lstStyle>
          <a:p>
            <a:pPr lvl="0"/>
            <a:r>
              <a:rPr lang="en-US" dirty="0"/>
              <a:t>Foot note/source copy</a:t>
            </a:r>
          </a:p>
        </p:txBody>
      </p:sp>
      <p:sp>
        <p:nvSpPr>
          <p:cNvPr id="2" name="Title 1">
            <a:extLst>
              <a:ext uri="{FF2B5EF4-FFF2-40B4-BE49-F238E27FC236}">
                <a16:creationId xmlns:a16="http://schemas.microsoft.com/office/drawing/2014/main" id="{DCB99ED1-60A0-0977-F4C2-3AB57B8F52BE}"/>
              </a:ext>
            </a:extLst>
          </p:cNvPr>
          <p:cNvSpPr>
            <a:spLocks noGrp="1"/>
          </p:cNvSpPr>
          <p:nvPr>
            <p:ph type="title"/>
          </p:nvPr>
        </p:nvSpPr>
        <p:spPr/>
        <p:txBody>
          <a:bodyPr/>
          <a:lstStyle/>
          <a:p>
            <a:r>
              <a:rPr lang="en-US"/>
              <a:t>Click to edit Master title style</a:t>
            </a:r>
          </a:p>
        </p:txBody>
      </p:sp>
      <p:sp>
        <p:nvSpPr>
          <p:cNvPr id="4" name="Text Placeholder 11">
            <a:extLst>
              <a:ext uri="{FF2B5EF4-FFF2-40B4-BE49-F238E27FC236}">
                <a16:creationId xmlns:a16="http://schemas.microsoft.com/office/drawing/2014/main" id="{2C03A425-A340-AA7D-1BC9-2831814912A6}"/>
              </a:ext>
            </a:extLst>
          </p:cNvPr>
          <p:cNvSpPr>
            <a:spLocks noGrp="1"/>
          </p:cNvSpPr>
          <p:nvPr>
            <p:ph type="body" sz="quarter" idx="11" hasCustomPrompt="1"/>
          </p:nvPr>
        </p:nvSpPr>
        <p:spPr>
          <a:xfrm>
            <a:off x="457200" y="1920239"/>
            <a:ext cx="11274552" cy="3542913"/>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85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Gray area-Image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1723869"/>
            <a:ext cx="12324228" cy="3648231"/>
          </a:xfrm>
          <a:prstGeom prst="roundRect">
            <a:avLst>
              <a:gd name="adj" fmla="val 51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AB7CF2-440B-9389-F12D-102E54786191}"/>
              </a:ext>
            </a:extLst>
          </p:cNvPr>
          <p:cNvSpPr>
            <a:spLocks noGrp="1"/>
          </p:cNvSpPr>
          <p:nvPr>
            <p:ph type="title"/>
          </p:nvPr>
        </p:nvSpPr>
        <p:spPr/>
        <p:txBody>
          <a:bodyPr/>
          <a:lstStyle/>
          <a:p>
            <a:r>
              <a:rPr lang="en-US"/>
              <a:t>Click to edit Master title style</a:t>
            </a:r>
          </a:p>
        </p:txBody>
      </p:sp>
      <p:sp>
        <p:nvSpPr>
          <p:cNvPr id="9" name="Text Placeholder 4">
            <a:extLst>
              <a:ext uri="{FF2B5EF4-FFF2-40B4-BE49-F238E27FC236}">
                <a16:creationId xmlns:a16="http://schemas.microsoft.com/office/drawing/2014/main" id="{FDD9A894-353C-C7A4-6C0A-1E0FB13B09C6}"/>
              </a:ext>
            </a:extLst>
          </p:cNvPr>
          <p:cNvSpPr>
            <a:spLocks noGrp="1"/>
          </p:cNvSpPr>
          <p:nvPr>
            <p:ph type="body" sz="quarter" idx="13" hasCustomPrompt="1"/>
          </p:nvPr>
        </p:nvSpPr>
        <p:spPr>
          <a:xfrm>
            <a:off x="457200" y="5610226"/>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13" name="Text Placeholder 3">
            <a:extLst>
              <a:ext uri="{FF2B5EF4-FFF2-40B4-BE49-F238E27FC236}">
                <a16:creationId xmlns:a16="http://schemas.microsoft.com/office/drawing/2014/main" id="{2194B300-D2D3-BCBF-95C0-A01DBC728CFC}"/>
              </a:ext>
            </a:extLst>
          </p:cNvPr>
          <p:cNvSpPr>
            <a:spLocks noGrp="1"/>
          </p:cNvSpPr>
          <p:nvPr>
            <p:ph type="body" sz="quarter" idx="12"/>
          </p:nvPr>
        </p:nvSpPr>
        <p:spPr>
          <a:xfrm>
            <a:off x="457200" y="1188720"/>
            <a:ext cx="11274425" cy="450027"/>
          </a:xfrm>
        </p:spPr>
        <p:txBody>
          <a:bodyPr/>
          <a:lstStyle>
            <a:lvl1pPr marL="0" indent="0">
              <a:buNone/>
              <a:defRPr>
                <a:solidFill>
                  <a:schemeClr val="accent1"/>
                </a:solidFill>
              </a:defRPr>
            </a:lvl1pPr>
          </a:lstStyle>
          <a:p>
            <a:pPr lvl="0"/>
            <a:r>
              <a:rPr lang="en-US"/>
              <a:t>Click to edit Master text styles</a:t>
            </a:r>
          </a:p>
        </p:txBody>
      </p:sp>
      <p:sp>
        <p:nvSpPr>
          <p:cNvPr id="3" name="Picture Placeholder 3">
            <a:extLst>
              <a:ext uri="{FF2B5EF4-FFF2-40B4-BE49-F238E27FC236}">
                <a16:creationId xmlns:a16="http://schemas.microsoft.com/office/drawing/2014/main" id="{31833E5A-DEA2-5ED2-BEB8-D69A769A1739}"/>
              </a:ext>
            </a:extLst>
          </p:cNvPr>
          <p:cNvSpPr>
            <a:spLocks noGrp="1"/>
          </p:cNvSpPr>
          <p:nvPr>
            <p:ph type="pic" sz="quarter" idx="14" hasCustomPrompt="1"/>
          </p:nvPr>
        </p:nvSpPr>
        <p:spPr>
          <a:xfrm>
            <a:off x="1181116"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6" name="Picture Placeholder 3">
            <a:extLst>
              <a:ext uri="{FF2B5EF4-FFF2-40B4-BE49-F238E27FC236}">
                <a16:creationId xmlns:a16="http://schemas.microsoft.com/office/drawing/2014/main" id="{4EA45EB5-B8C2-4AB9-1001-7F556065C13F}"/>
              </a:ext>
            </a:extLst>
          </p:cNvPr>
          <p:cNvSpPr>
            <a:spLocks noGrp="1"/>
          </p:cNvSpPr>
          <p:nvPr>
            <p:ph type="pic" sz="quarter" idx="15" hasCustomPrompt="1"/>
          </p:nvPr>
        </p:nvSpPr>
        <p:spPr>
          <a:xfrm>
            <a:off x="3775918"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7" name="Picture Placeholder 3">
            <a:extLst>
              <a:ext uri="{FF2B5EF4-FFF2-40B4-BE49-F238E27FC236}">
                <a16:creationId xmlns:a16="http://schemas.microsoft.com/office/drawing/2014/main" id="{A73726A5-F4E1-C15E-15C6-E9B33274ACAE}"/>
              </a:ext>
            </a:extLst>
          </p:cNvPr>
          <p:cNvSpPr>
            <a:spLocks noGrp="1"/>
          </p:cNvSpPr>
          <p:nvPr>
            <p:ph type="pic" sz="quarter" idx="16" hasCustomPrompt="1"/>
          </p:nvPr>
        </p:nvSpPr>
        <p:spPr>
          <a:xfrm>
            <a:off x="6370720"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14" name="Text Placeholder 11">
            <a:extLst>
              <a:ext uri="{FF2B5EF4-FFF2-40B4-BE49-F238E27FC236}">
                <a16:creationId xmlns:a16="http://schemas.microsoft.com/office/drawing/2014/main" id="{4A825481-9AE6-5FCE-DDDE-081ED7098E92}"/>
              </a:ext>
            </a:extLst>
          </p:cNvPr>
          <p:cNvSpPr>
            <a:spLocks noGrp="1"/>
          </p:cNvSpPr>
          <p:nvPr>
            <p:ph type="body" sz="quarter" idx="33" hasCustomPrompt="1"/>
          </p:nvPr>
        </p:nvSpPr>
        <p:spPr>
          <a:xfrm>
            <a:off x="1023027" y="4278806"/>
            <a:ext cx="1983788"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9" name="Text Placeholder 11">
            <a:extLst>
              <a:ext uri="{FF2B5EF4-FFF2-40B4-BE49-F238E27FC236}">
                <a16:creationId xmlns:a16="http://schemas.microsoft.com/office/drawing/2014/main" id="{3099C6CD-2EBC-D13E-83D0-CF7824FDA7AF}"/>
              </a:ext>
            </a:extLst>
          </p:cNvPr>
          <p:cNvSpPr>
            <a:spLocks noGrp="1"/>
          </p:cNvSpPr>
          <p:nvPr>
            <p:ph type="body" sz="quarter" idx="40" hasCustomPrompt="1"/>
          </p:nvPr>
        </p:nvSpPr>
        <p:spPr>
          <a:xfrm>
            <a:off x="6204942" y="4282401"/>
            <a:ext cx="1999166"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0" name="Text Placeholder 11">
            <a:extLst>
              <a:ext uri="{FF2B5EF4-FFF2-40B4-BE49-F238E27FC236}">
                <a16:creationId xmlns:a16="http://schemas.microsoft.com/office/drawing/2014/main" id="{E03814B9-34F9-1C05-2CD6-BA13B3BB5283}"/>
              </a:ext>
            </a:extLst>
          </p:cNvPr>
          <p:cNvSpPr>
            <a:spLocks noGrp="1"/>
          </p:cNvSpPr>
          <p:nvPr>
            <p:ph type="body" sz="quarter" idx="43" hasCustomPrompt="1"/>
          </p:nvPr>
        </p:nvSpPr>
        <p:spPr>
          <a:xfrm>
            <a:off x="3637620" y="4282401"/>
            <a:ext cx="1903413"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21" name="Picture Placeholder 3">
            <a:extLst>
              <a:ext uri="{FF2B5EF4-FFF2-40B4-BE49-F238E27FC236}">
                <a16:creationId xmlns:a16="http://schemas.microsoft.com/office/drawing/2014/main" id="{EC0662E3-D9C4-E0EF-587E-A807FB4E6467}"/>
              </a:ext>
            </a:extLst>
          </p:cNvPr>
          <p:cNvSpPr>
            <a:spLocks noGrp="1"/>
          </p:cNvSpPr>
          <p:nvPr>
            <p:ph type="pic" sz="quarter" idx="44" hasCustomPrompt="1"/>
          </p:nvPr>
        </p:nvSpPr>
        <p:spPr>
          <a:xfrm>
            <a:off x="8965522"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22" name="Text Placeholder 11">
            <a:extLst>
              <a:ext uri="{FF2B5EF4-FFF2-40B4-BE49-F238E27FC236}">
                <a16:creationId xmlns:a16="http://schemas.microsoft.com/office/drawing/2014/main" id="{83A69419-F09E-6161-2CC4-D4AD9292E75B}"/>
              </a:ext>
            </a:extLst>
          </p:cNvPr>
          <p:cNvSpPr>
            <a:spLocks noGrp="1"/>
          </p:cNvSpPr>
          <p:nvPr>
            <p:ph type="body" sz="quarter" idx="45" hasCustomPrompt="1"/>
          </p:nvPr>
        </p:nvSpPr>
        <p:spPr>
          <a:xfrm>
            <a:off x="8799744" y="4282401"/>
            <a:ext cx="1999166"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Tree>
    <p:extLst>
      <p:ext uri="{BB962C8B-B14F-4D97-AF65-F5344CB8AC3E}">
        <p14:creationId xmlns:p14="http://schemas.microsoft.com/office/powerpoint/2010/main" val="1393766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Gray area-Image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1723869"/>
            <a:ext cx="12324228" cy="3648231"/>
          </a:xfrm>
          <a:prstGeom prst="roundRect">
            <a:avLst>
              <a:gd name="adj" fmla="val 51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6" name="Text Placeholder 5">
            <a:extLst>
              <a:ext uri="{FF2B5EF4-FFF2-40B4-BE49-F238E27FC236}">
                <a16:creationId xmlns:a16="http://schemas.microsoft.com/office/drawing/2014/main" id="{377FF5AC-85F8-905C-C13F-B531DEC426E6}"/>
              </a:ext>
            </a:extLst>
          </p:cNvPr>
          <p:cNvSpPr>
            <a:spLocks noGrp="1"/>
          </p:cNvSpPr>
          <p:nvPr>
            <p:ph type="body" sz="quarter" idx="44" hasCustomPrompt="1"/>
          </p:nvPr>
        </p:nvSpPr>
        <p:spPr>
          <a:xfrm>
            <a:off x="8965522" y="2306950"/>
            <a:ext cx="2383564" cy="2383565"/>
          </a:xfrm>
          <a:prstGeom prst="ellipse">
            <a:avLst/>
          </a:prstGeom>
          <a:solidFill>
            <a:schemeClr val="tx1"/>
          </a:solidFill>
        </p:spPr>
        <p:txBody>
          <a:bodyPr anchor="ctr" anchorCtr="0"/>
          <a:lstStyle>
            <a:lvl1pPr marL="0" indent="0" algn="ctr">
              <a:buNone/>
              <a:defRPr>
                <a:solidFill>
                  <a:schemeClr val="bg1"/>
                </a:solidFill>
              </a:defRPr>
            </a:lvl1pPr>
          </a:lstStyle>
          <a:p>
            <a:pPr lvl="0"/>
            <a:r>
              <a:rPr lang="en-US" dirty="0"/>
              <a:t>Copy</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AB7CF2-440B-9389-F12D-102E54786191}"/>
              </a:ext>
            </a:extLst>
          </p:cNvPr>
          <p:cNvSpPr>
            <a:spLocks noGrp="1"/>
          </p:cNvSpPr>
          <p:nvPr>
            <p:ph type="title"/>
          </p:nvPr>
        </p:nvSpPr>
        <p:spPr/>
        <p:txBody>
          <a:bodyPr/>
          <a:lstStyle/>
          <a:p>
            <a:r>
              <a:rPr lang="en-US"/>
              <a:t>Click to edit Master title style</a:t>
            </a:r>
          </a:p>
        </p:txBody>
      </p:sp>
      <p:sp>
        <p:nvSpPr>
          <p:cNvPr id="9" name="Text Placeholder 4">
            <a:extLst>
              <a:ext uri="{FF2B5EF4-FFF2-40B4-BE49-F238E27FC236}">
                <a16:creationId xmlns:a16="http://schemas.microsoft.com/office/drawing/2014/main" id="{FDD9A894-353C-C7A4-6C0A-1E0FB13B09C6}"/>
              </a:ext>
            </a:extLst>
          </p:cNvPr>
          <p:cNvSpPr>
            <a:spLocks noGrp="1"/>
          </p:cNvSpPr>
          <p:nvPr>
            <p:ph type="body" sz="quarter" idx="13" hasCustomPrompt="1"/>
          </p:nvPr>
        </p:nvSpPr>
        <p:spPr>
          <a:xfrm>
            <a:off x="458787" y="5586165"/>
            <a:ext cx="11274425" cy="160108"/>
          </a:xfrm>
        </p:spPr>
        <p:txBody>
          <a:bodyPr anchor="b" anchorCtr="0"/>
          <a:lstStyle>
            <a:lvl1pPr marL="0" indent="0">
              <a:lnSpc>
                <a:spcPct val="100000"/>
              </a:lnSpc>
              <a:buNone/>
              <a:defRPr sz="900"/>
            </a:lvl1pPr>
          </a:lstStyle>
          <a:p>
            <a:pPr lvl="0"/>
            <a:r>
              <a:rPr lang="en-US" dirty="0"/>
              <a:t>Foot note/source copy</a:t>
            </a:r>
          </a:p>
        </p:txBody>
      </p:sp>
      <p:sp>
        <p:nvSpPr>
          <p:cNvPr id="4" name="Picture Placeholder 3">
            <a:extLst>
              <a:ext uri="{FF2B5EF4-FFF2-40B4-BE49-F238E27FC236}">
                <a16:creationId xmlns:a16="http://schemas.microsoft.com/office/drawing/2014/main" id="{FDDC9643-04E2-C909-ACAB-9531407F0350}"/>
              </a:ext>
            </a:extLst>
          </p:cNvPr>
          <p:cNvSpPr>
            <a:spLocks noGrp="1"/>
          </p:cNvSpPr>
          <p:nvPr>
            <p:ph type="pic" sz="quarter" idx="14" hasCustomPrompt="1"/>
          </p:nvPr>
        </p:nvSpPr>
        <p:spPr>
          <a:xfrm>
            <a:off x="1181116"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10" name="Picture Placeholder 3">
            <a:extLst>
              <a:ext uri="{FF2B5EF4-FFF2-40B4-BE49-F238E27FC236}">
                <a16:creationId xmlns:a16="http://schemas.microsoft.com/office/drawing/2014/main" id="{36849F86-E3F5-00CA-E424-61841C03AB5C}"/>
              </a:ext>
            </a:extLst>
          </p:cNvPr>
          <p:cNvSpPr>
            <a:spLocks noGrp="1"/>
          </p:cNvSpPr>
          <p:nvPr>
            <p:ph type="pic" sz="quarter" idx="15" hasCustomPrompt="1"/>
          </p:nvPr>
        </p:nvSpPr>
        <p:spPr>
          <a:xfrm>
            <a:off x="3775918"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11" name="Picture Placeholder 3">
            <a:extLst>
              <a:ext uri="{FF2B5EF4-FFF2-40B4-BE49-F238E27FC236}">
                <a16:creationId xmlns:a16="http://schemas.microsoft.com/office/drawing/2014/main" id="{50E1E2CA-F4E2-22C3-50B1-17B8FE043C40}"/>
              </a:ext>
            </a:extLst>
          </p:cNvPr>
          <p:cNvSpPr>
            <a:spLocks noGrp="1"/>
          </p:cNvSpPr>
          <p:nvPr>
            <p:ph type="pic" sz="quarter" idx="16" hasCustomPrompt="1"/>
          </p:nvPr>
        </p:nvSpPr>
        <p:spPr>
          <a:xfrm>
            <a:off x="6370720" y="2390814"/>
            <a:ext cx="1667610" cy="1667609"/>
          </a:xfrm>
          <a:prstGeom prst="ellipse">
            <a:avLst/>
          </a:prstGeom>
          <a:solidFill>
            <a:schemeClr val="bg1"/>
          </a:solidFill>
        </p:spPr>
        <p:txBody>
          <a:bodyPr/>
          <a:lstStyle>
            <a:lvl1pPr marL="0" indent="0">
              <a:buNone/>
              <a:defRPr/>
            </a:lvl1pPr>
          </a:lstStyle>
          <a:p>
            <a:r>
              <a:rPr lang="en-US" dirty="0"/>
              <a:t>Illustration</a:t>
            </a:r>
          </a:p>
        </p:txBody>
      </p:sp>
      <p:sp>
        <p:nvSpPr>
          <p:cNvPr id="15" name="Text Placeholder 11">
            <a:extLst>
              <a:ext uri="{FF2B5EF4-FFF2-40B4-BE49-F238E27FC236}">
                <a16:creationId xmlns:a16="http://schemas.microsoft.com/office/drawing/2014/main" id="{040AB49E-918A-3538-2828-2E4894E3B917}"/>
              </a:ext>
            </a:extLst>
          </p:cNvPr>
          <p:cNvSpPr>
            <a:spLocks noGrp="1"/>
          </p:cNvSpPr>
          <p:nvPr>
            <p:ph type="body" sz="quarter" idx="33" hasCustomPrompt="1"/>
          </p:nvPr>
        </p:nvSpPr>
        <p:spPr>
          <a:xfrm>
            <a:off x="1023027" y="4278806"/>
            <a:ext cx="1983788"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7" name="Text Placeholder 11">
            <a:extLst>
              <a:ext uri="{FF2B5EF4-FFF2-40B4-BE49-F238E27FC236}">
                <a16:creationId xmlns:a16="http://schemas.microsoft.com/office/drawing/2014/main" id="{9694DCA1-EBA3-3266-8604-D1773D9E5A31}"/>
              </a:ext>
            </a:extLst>
          </p:cNvPr>
          <p:cNvSpPr>
            <a:spLocks noGrp="1"/>
          </p:cNvSpPr>
          <p:nvPr>
            <p:ph type="body" sz="quarter" idx="40" hasCustomPrompt="1"/>
          </p:nvPr>
        </p:nvSpPr>
        <p:spPr>
          <a:xfrm>
            <a:off x="6204942" y="4282401"/>
            <a:ext cx="1999166"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
        <p:nvSpPr>
          <p:cNvPr id="18" name="Text Placeholder 11">
            <a:extLst>
              <a:ext uri="{FF2B5EF4-FFF2-40B4-BE49-F238E27FC236}">
                <a16:creationId xmlns:a16="http://schemas.microsoft.com/office/drawing/2014/main" id="{9A03FFED-4DBA-8BED-63B4-47715C6287D3}"/>
              </a:ext>
            </a:extLst>
          </p:cNvPr>
          <p:cNvSpPr>
            <a:spLocks noGrp="1"/>
          </p:cNvSpPr>
          <p:nvPr>
            <p:ph type="body" sz="quarter" idx="43" hasCustomPrompt="1"/>
          </p:nvPr>
        </p:nvSpPr>
        <p:spPr>
          <a:xfrm>
            <a:off x="3637620" y="4282401"/>
            <a:ext cx="1903413" cy="520729"/>
          </a:xfrm>
        </p:spPr>
        <p:txBody>
          <a:bodyPr anchor="t" anchorCtr="0"/>
          <a:lstStyle>
            <a:lvl1pPr marL="6350" indent="0" algn="ctr">
              <a:lnSpc>
                <a:spcPct val="100000"/>
              </a:lnSpc>
              <a:buClr>
                <a:schemeClr val="tx1"/>
              </a:buClr>
              <a:buFont typeface="Arial" panose="020B0604020202020204" pitchFamily="34" charset="0"/>
              <a:buNone/>
              <a:tabLst/>
              <a:defRPr sz="1400" b="0">
                <a:solidFill>
                  <a:schemeClr val="tx2"/>
                </a:solidFill>
                <a:latin typeface="+mj-lt"/>
              </a:defRPr>
            </a:lvl1pPr>
            <a:lvl2pPr marL="233363" indent="-227013">
              <a:lnSpc>
                <a:spcPts val="1580"/>
              </a:lnSpc>
              <a:buClr>
                <a:schemeClr val="tx1"/>
              </a:buClr>
              <a:tabLst/>
              <a:defRPr sz="1400"/>
            </a:lvl2pPr>
            <a:lvl3pPr marL="233363" indent="-227013">
              <a:lnSpc>
                <a:spcPts val="1580"/>
              </a:lnSpc>
              <a:buClr>
                <a:schemeClr val="tx1"/>
              </a:buClr>
              <a:tabLst/>
              <a:defRPr sz="1400"/>
            </a:lvl3pPr>
            <a:lvl4pPr marL="233363" indent="-227013">
              <a:lnSpc>
                <a:spcPts val="1580"/>
              </a:lnSpc>
              <a:buClr>
                <a:schemeClr val="tx1"/>
              </a:buClr>
              <a:tabLst/>
              <a:defRPr sz="1400"/>
            </a:lvl4pPr>
            <a:lvl5pPr marL="233363" indent="-227013">
              <a:lnSpc>
                <a:spcPts val="1580"/>
              </a:lnSpc>
              <a:buClr>
                <a:schemeClr val="tx1"/>
              </a:buClr>
              <a:tabLst/>
              <a:defRPr sz="1400"/>
            </a:lvl5pPr>
          </a:lstStyle>
          <a:p>
            <a:pPr lvl="0"/>
            <a:r>
              <a:rPr lang="en-US" dirty="0"/>
              <a:t>Click to edit master text styles</a:t>
            </a:r>
          </a:p>
        </p:txBody>
      </p:sp>
    </p:spTree>
    <p:extLst>
      <p:ext uri="{BB962C8B-B14F-4D97-AF65-F5344CB8AC3E}">
        <p14:creationId xmlns:p14="http://schemas.microsoft.com/office/powerpoint/2010/main" val="2213325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 2 mobile">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CDECAEB9-2536-E30B-7B91-4CE647D88679}"/>
              </a:ext>
            </a:extLst>
          </p:cNvPr>
          <p:cNvSpPr/>
          <p:nvPr userDrawn="1"/>
        </p:nvSpPr>
        <p:spPr>
          <a:xfrm>
            <a:off x="256032" y="5238932"/>
            <a:ext cx="11724678" cy="1378851"/>
          </a:xfrm>
          <a:prstGeom prst="roundRect">
            <a:avLst>
              <a:gd name="adj" fmla="val 158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Freeform: Shape 9">
            <a:extLst>
              <a:ext uri="{FF2B5EF4-FFF2-40B4-BE49-F238E27FC236}">
                <a16:creationId xmlns:a16="http://schemas.microsoft.com/office/drawing/2014/main" id="{7641922C-AF45-BC65-CC99-5B1028615885}"/>
              </a:ext>
            </a:extLst>
          </p:cNvPr>
          <p:cNvSpPr/>
          <p:nvPr userDrawn="1"/>
        </p:nvSpPr>
        <p:spPr>
          <a:xfrm>
            <a:off x="6797672"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9" name="Rectangle 8">
            <a:extLst>
              <a:ext uri="{FF2B5EF4-FFF2-40B4-BE49-F238E27FC236}">
                <a16:creationId xmlns:a16="http://schemas.microsoft.com/office/drawing/2014/main" id="{B9E9893A-6389-F08C-66C2-B384F8116796}"/>
              </a:ext>
            </a:extLst>
          </p:cNvPr>
          <p:cNvSpPr/>
          <p:nvPr userDrawn="1"/>
        </p:nvSpPr>
        <p:spPr>
          <a:xfrm>
            <a:off x="6409525"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13" name="Rectangle: Rounded Corners 27">
            <a:extLst>
              <a:ext uri="{FF2B5EF4-FFF2-40B4-BE49-F238E27FC236}">
                <a16:creationId xmlns:a16="http://schemas.microsoft.com/office/drawing/2014/main" id="{D36A7C56-E065-8DFE-2956-7A502B738508}"/>
              </a:ext>
            </a:extLst>
          </p:cNvPr>
          <p:cNvSpPr/>
          <p:nvPr userDrawn="1"/>
        </p:nvSpPr>
        <p:spPr>
          <a:xfrm>
            <a:off x="6304751"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14" name="Picture Placeholder 26">
            <a:extLst>
              <a:ext uri="{FF2B5EF4-FFF2-40B4-BE49-F238E27FC236}">
                <a16:creationId xmlns:a16="http://schemas.microsoft.com/office/drawing/2014/main" id="{12C47A7B-89B1-2244-FF0B-0EE5E2C18413}"/>
              </a:ext>
            </a:extLst>
          </p:cNvPr>
          <p:cNvSpPr>
            <a:spLocks noGrp="1"/>
          </p:cNvSpPr>
          <p:nvPr>
            <p:ph type="pic" sz="quarter" idx="25"/>
          </p:nvPr>
        </p:nvSpPr>
        <p:spPr>
          <a:xfrm>
            <a:off x="6304751"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15" name="phone" descr="A picture containing text&#10;&#10;Description automatically generated">
            <a:extLst>
              <a:ext uri="{FF2B5EF4-FFF2-40B4-BE49-F238E27FC236}">
                <a16:creationId xmlns:a16="http://schemas.microsoft.com/office/drawing/2014/main" id="{520DE36E-D2D6-F717-FE27-D4E14B15C95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60798" y="485086"/>
            <a:ext cx="3874008" cy="5998464"/>
          </a:xfrm>
          <a:prstGeom prst="rect">
            <a:avLst/>
          </a:prstGeom>
        </p:spPr>
      </p:pic>
      <p:pic>
        <p:nvPicPr>
          <p:cNvPr id="17" name="Picture 16">
            <a:extLst>
              <a:ext uri="{FF2B5EF4-FFF2-40B4-BE49-F238E27FC236}">
                <a16:creationId xmlns:a16="http://schemas.microsoft.com/office/drawing/2014/main" id="{06AF9D27-BE0F-0056-55D6-8EAF446B109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0249" y="6062141"/>
            <a:ext cx="422031" cy="365760"/>
          </a:xfrm>
          <a:prstGeom prst="rect">
            <a:avLst/>
          </a:prstGeom>
        </p:spPr>
      </p:pic>
      <p:sp>
        <p:nvSpPr>
          <p:cNvPr id="16" name="Freeform: Shape 9">
            <a:extLst>
              <a:ext uri="{FF2B5EF4-FFF2-40B4-BE49-F238E27FC236}">
                <a16:creationId xmlns:a16="http://schemas.microsoft.com/office/drawing/2014/main" id="{583E7142-EC57-7D57-B23A-9F253EEDCB7F}"/>
              </a:ext>
            </a:extLst>
          </p:cNvPr>
          <p:cNvSpPr/>
          <p:nvPr userDrawn="1"/>
        </p:nvSpPr>
        <p:spPr>
          <a:xfrm>
            <a:off x="6797672"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3" name="Freeform: Shape 9">
            <a:extLst>
              <a:ext uri="{FF2B5EF4-FFF2-40B4-BE49-F238E27FC236}">
                <a16:creationId xmlns:a16="http://schemas.microsoft.com/office/drawing/2014/main" id="{D7A31AAE-D41C-3FD5-8DEF-96FFF84A47F9}"/>
              </a:ext>
            </a:extLst>
          </p:cNvPr>
          <p:cNvSpPr/>
          <p:nvPr userDrawn="1"/>
        </p:nvSpPr>
        <p:spPr>
          <a:xfrm>
            <a:off x="9586086"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24" name="Rectangle 23">
            <a:extLst>
              <a:ext uri="{FF2B5EF4-FFF2-40B4-BE49-F238E27FC236}">
                <a16:creationId xmlns:a16="http://schemas.microsoft.com/office/drawing/2014/main" id="{8544F1F8-7328-A0CA-0797-A8B06FCD9F1A}"/>
              </a:ext>
            </a:extLst>
          </p:cNvPr>
          <p:cNvSpPr/>
          <p:nvPr userDrawn="1"/>
        </p:nvSpPr>
        <p:spPr>
          <a:xfrm>
            <a:off x="9197939" y="834193"/>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5" name="Rectangle: Rounded Corners 27">
            <a:extLst>
              <a:ext uri="{FF2B5EF4-FFF2-40B4-BE49-F238E27FC236}">
                <a16:creationId xmlns:a16="http://schemas.microsoft.com/office/drawing/2014/main" id="{604C4521-E86B-705E-3FE4-8BD573FCEB1C}"/>
              </a:ext>
            </a:extLst>
          </p:cNvPr>
          <p:cNvSpPr/>
          <p:nvPr userDrawn="1"/>
        </p:nvSpPr>
        <p:spPr>
          <a:xfrm>
            <a:off x="9093165" y="834193"/>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T Norms Pro Normal" panose="020B0103030101020204" pitchFamily="34" charset="0"/>
            </a:endParaRPr>
          </a:p>
        </p:txBody>
      </p:sp>
      <p:sp>
        <p:nvSpPr>
          <p:cNvPr id="26" name="Picture Placeholder 26">
            <a:extLst>
              <a:ext uri="{FF2B5EF4-FFF2-40B4-BE49-F238E27FC236}">
                <a16:creationId xmlns:a16="http://schemas.microsoft.com/office/drawing/2014/main" id="{AB55D2D4-75E4-8A7F-DAB3-2FC860159063}"/>
              </a:ext>
            </a:extLst>
          </p:cNvPr>
          <p:cNvSpPr>
            <a:spLocks noGrp="1"/>
          </p:cNvSpPr>
          <p:nvPr>
            <p:ph type="pic" sz="quarter" idx="26"/>
          </p:nvPr>
        </p:nvSpPr>
        <p:spPr>
          <a:xfrm>
            <a:off x="9093165" y="854136"/>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b="0" i="0"/>
            </a:lvl1pPr>
          </a:lstStyle>
          <a:p>
            <a:r>
              <a:rPr lang="en-US" dirty="0"/>
              <a:t>Click icon to add picture</a:t>
            </a:r>
            <a:endParaRPr dirty="0"/>
          </a:p>
        </p:txBody>
      </p:sp>
      <p:pic>
        <p:nvPicPr>
          <p:cNvPr id="27" name="phone" descr="A picture containing text&#10;&#10;Description automatically generated">
            <a:extLst>
              <a:ext uri="{FF2B5EF4-FFF2-40B4-BE49-F238E27FC236}">
                <a16:creationId xmlns:a16="http://schemas.microsoft.com/office/drawing/2014/main" id="{DA146F49-AA0C-5C47-C246-24F427BEE0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49212" y="485086"/>
            <a:ext cx="3874008" cy="5998464"/>
          </a:xfrm>
          <a:prstGeom prst="rect">
            <a:avLst/>
          </a:prstGeom>
        </p:spPr>
      </p:pic>
      <p:sp>
        <p:nvSpPr>
          <p:cNvPr id="28" name="Freeform: Shape 9">
            <a:extLst>
              <a:ext uri="{FF2B5EF4-FFF2-40B4-BE49-F238E27FC236}">
                <a16:creationId xmlns:a16="http://schemas.microsoft.com/office/drawing/2014/main" id="{EF18AEB3-9A84-69F9-CB31-0A07E9DA00DF}"/>
              </a:ext>
            </a:extLst>
          </p:cNvPr>
          <p:cNvSpPr/>
          <p:nvPr userDrawn="1"/>
        </p:nvSpPr>
        <p:spPr>
          <a:xfrm>
            <a:off x="9586086" y="854136"/>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b="0" i="0" dirty="0">
              <a:latin typeface="TT Norms Pro Normal" panose="020B0103030101020204" pitchFamily="34" charset="0"/>
            </a:endParaRPr>
          </a:p>
        </p:txBody>
      </p:sp>
      <p:sp>
        <p:nvSpPr>
          <p:cNvPr id="35" name="Text Placeholder 11">
            <a:extLst>
              <a:ext uri="{FF2B5EF4-FFF2-40B4-BE49-F238E27FC236}">
                <a16:creationId xmlns:a16="http://schemas.microsoft.com/office/drawing/2014/main" id="{DCC90B19-C440-3A44-27D6-6D3DFC9EC582}"/>
              </a:ext>
            </a:extLst>
          </p:cNvPr>
          <p:cNvSpPr>
            <a:spLocks noGrp="1"/>
          </p:cNvSpPr>
          <p:nvPr>
            <p:ph type="body" sz="quarter" idx="11" hasCustomPrompt="1"/>
          </p:nvPr>
        </p:nvSpPr>
        <p:spPr>
          <a:xfrm>
            <a:off x="457200" y="2468880"/>
            <a:ext cx="4874998" cy="2493335"/>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F21347B7-4B54-3E51-89F1-9C64B3C4AB43}"/>
              </a:ext>
            </a:extLst>
          </p:cNvPr>
          <p:cNvSpPr>
            <a:spLocks noGrp="1"/>
          </p:cNvSpPr>
          <p:nvPr>
            <p:ph type="body" sz="quarter" idx="13" hasCustomPrompt="1"/>
          </p:nvPr>
        </p:nvSpPr>
        <p:spPr>
          <a:xfrm>
            <a:off x="457201" y="5303520"/>
            <a:ext cx="4874998" cy="466814"/>
          </a:xfrm>
        </p:spPr>
        <p:txBody>
          <a:bodyPr anchor="b" anchorCtr="0"/>
          <a:lstStyle>
            <a:lvl1pPr marL="0" indent="0">
              <a:lnSpc>
                <a:spcPct val="100000"/>
              </a:lnSpc>
              <a:buNone/>
              <a:defRPr sz="900"/>
            </a:lvl1pPr>
          </a:lstStyle>
          <a:p>
            <a:pPr lvl="0"/>
            <a:r>
              <a:rPr lang="en-US" dirty="0"/>
              <a:t>Foot note/source copy</a:t>
            </a:r>
          </a:p>
        </p:txBody>
      </p:sp>
      <p:sp>
        <p:nvSpPr>
          <p:cNvPr id="4" name="Title 2">
            <a:extLst>
              <a:ext uri="{FF2B5EF4-FFF2-40B4-BE49-F238E27FC236}">
                <a16:creationId xmlns:a16="http://schemas.microsoft.com/office/drawing/2014/main" id="{F86D39DE-8564-DC62-6924-E224BDC1364C}"/>
              </a:ext>
            </a:extLst>
          </p:cNvPr>
          <p:cNvSpPr>
            <a:spLocks noGrp="1"/>
          </p:cNvSpPr>
          <p:nvPr>
            <p:ph type="title"/>
          </p:nvPr>
        </p:nvSpPr>
        <p:spPr>
          <a:xfrm>
            <a:off x="460249" y="1444282"/>
            <a:ext cx="4871949"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027E5D28-A082-A44B-00D2-6BCA9EE646E1}"/>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6" name="Text Placeholder 3">
            <a:extLst>
              <a:ext uri="{FF2B5EF4-FFF2-40B4-BE49-F238E27FC236}">
                <a16:creationId xmlns:a16="http://schemas.microsoft.com/office/drawing/2014/main" id="{FB039241-F5CB-36BF-6A6C-E452682BD65B}"/>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3661141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13E32C57-C610-B189-1799-0F230BBF62F2}"/>
              </a:ext>
            </a:extLst>
          </p:cNvPr>
          <p:cNvSpPr/>
          <p:nvPr userDrawn="1"/>
        </p:nvSpPr>
        <p:spPr>
          <a:xfrm>
            <a:off x="256032" y="5238932"/>
            <a:ext cx="11724678" cy="1378851"/>
          </a:xfrm>
          <a:prstGeom prst="roundRect">
            <a:avLst>
              <a:gd name="adj" fmla="val 158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6" name="Picture 5">
            <a:extLst>
              <a:ext uri="{FF2B5EF4-FFF2-40B4-BE49-F238E27FC236}">
                <a16:creationId xmlns:a16="http://schemas.microsoft.com/office/drawing/2014/main" id="{48807DF8-3A01-EB6D-3C50-1C549F6F7D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249" y="6062141"/>
            <a:ext cx="422031" cy="365760"/>
          </a:xfrm>
          <a:prstGeom prst="rect">
            <a:avLst/>
          </a:prstGeom>
        </p:spPr>
      </p:pic>
      <p:sp>
        <p:nvSpPr>
          <p:cNvPr id="7" name="Text Placeholder 3">
            <a:extLst>
              <a:ext uri="{FF2B5EF4-FFF2-40B4-BE49-F238E27FC236}">
                <a16:creationId xmlns:a16="http://schemas.microsoft.com/office/drawing/2014/main" id="{B061C043-B373-3949-C55D-91DE1BE53F45}"/>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pic>
        <p:nvPicPr>
          <p:cNvPr id="4" name="laptop" descr="A screen shot of a computer&#10;&#10;Description automatically generated">
            <a:extLst>
              <a:ext uri="{FF2B5EF4-FFF2-40B4-BE49-F238E27FC236}">
                <a16:creationId xmlns:a16="http://schemas.microsoft.com/office/drawing/2014/main" id="{E1F20D7D-94A9-5947-0C6A-436A0DCCE3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80"/>
          <a:stretch/>
        </p:blipFill>
        <p:spPr>
          <a:xfrm>
            <a:off x="980400" y="240216"/>
            <a:ext cx="10142364" cy="6286158"/>
          </a:xfrm>
          <a:prstGeom prst="rect">
            <a:avLst/>
          </a:prstGeom>
        </p:spPr>
      </p:pic>
      <p:sp>
        <p:nvSpPr>
          <p:cNvPr id="5" name="Picture Placeholder 17">
            <a:extLst>
              <a:ext uri="{FF2B5EF4-FFF2-40B4-BE49-F238E27FC236}">
                <a16:creationId xmlns:a16="http://schemas.microsoft.com/office/drawing/2014/main" id="{6C6B67EE-68AB-E129-F821-2279DF9099F4}"/>
              </a:ext>
            </a:extLst>
          </p:cNvPr>
          <p:cNvSpPr>
            <a:spLocks noGrp="1"/>
          </p:cNvSpPr>
          <p:nvPr>
            <p:ph type="pic" sz="quarter" idx="15"/>
          </p:nvPr>
        </p:nvSpPr>
        <p:spPr>
          <a:xfrm>
            <a:off x="2517493" y="854938"/>
            <a:ext cx="7290105" cy="4548808"/>
          </a:xfrm>
          <a:solidFill>
            <a:srgbClr val="000000"/>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10" name="TextBox 9">
            <a:extLst>
              <a:ext uri="{FF2B5EF4-FFF2-40B4-BE49-F238E27FC236}">
                <a16:creationId xmlns:a16="http://schemas.microsoft.com/office/drawing/2014/main" id="{6F9243D6-C79D-AB87-390A-B592F46934C5}"/>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Tree>
    <p:extLst>
      <p:ext uri="{BB962C8B-B14F-4D97-AF65-F5344CB8AC3E}">
        <p14:creationId xmlns:p14="http://schemas.microsoft.com/office/powerpoint/2010/main" val="2203948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laptop">
    <p:spTree>
      <p:nvGrpSpPr>
        <p:cNvPr id="1" name=""/>
        <p:cNvGrpSpPr/>
        <p:nvPr/>
      </p:nvGrpSpPr>
      <p:grpSpPr>
        <a:xfrm>
          <a:off x="0" y="0"/>
          <a:ext cx="0" cy="0"/>
          <a:chOff x="0" y="0"/>
          <a:chExt cx="0" cy="0"/>
        </a:xfrm>
      </p:grpSpPr>
      <p:sp>
        <p:nvSpPr>
          <p:cNvPr id="3" name="Rounded Rectangle 9">
            <a:extLst>
              <a:ext uri="{FF2B5EF4-FFF2-40B4-BE49-F238E27FC236}">
                <a16:creationId xmlns:a16="http://schemas.microsoft.com/office/drawing/2014/main" id="{C08C7DEF-CF7F-EAEB-989B-037629FF36A6}"/>
              </a:ext>
            </a:extLst>
          </p:cNvPr>
          <p:cNvSpPr/>
          <p:nvPr userDrawn="1"/>
        </p:nvSpPr>
        <p:spPr>
          <a:xfrm>
            <a:off x="256032" y="5238932"/>
            <a:ext cx="11724678" cy="1378851"/>
          </a:xfrm>
          <a:prstGeom prst="roundRect">
            <a:avLst>
              <a:gd name="adj" fmla="val 158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5" name="Picture 4">
            <a:extLst>
              <a:ext uri="{FF2B5EF4-FFF2-40B4-BE49-F238E27FC236}">
                <a16:creationId xmlns:a16="http://schemas.microsoft.com/office/drawing/2014/main" id="{F7002034-394B-CC37-87A6-FC3575312F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249" y="6062141"/>
            <a:ext cx="422031" cy="365760"/>
          </a:xfrm>
          <a:prstGeom prst="rect">
            <a:avLst/>
          </a:prstGeom>
        </p:spPr>
      </p:pic>
      <p:sp>
        <p:nvSpPr>
          <p:cNvPr id="6" name="Text Placeholder 3">
            <a:extLst>
              <a:ext uri="{FF2B5EF4-FFF2-40B4-BE49-F238E27FC236}">
                <a16:creationId xmlns:a16="http://schemas.microsoft.com/office/drawing/2014/main" id="{4E28E904-CDBC-1FAA-0B71-FE851C166A21}"/>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pic>
        <p:nvPicPr>
          <p:cNvPr id="18" name="laptop" descr="A screen shot of a computer&#10;&#10;Description automatically generated">
            <a:extLst>
              <a:ext uri="{FF2B5EF4-FFF2-40B4-BE49-F238E27FC236}">
                <a16:creationId xmlns:a16="http://schemas.microsoft.com/office/drawing/2014/main" id="{CE9158F6-3BAC-A2BC-A3AB-B24B8081DF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80"/>
          <a:stretch/>
        </p:blipFill>
        <p:spPr>
          <a:xfrm>
            <a:off x="3487918" y="936331"/>
            <a:ext cx="8468412" cy="5248656"/>
          </a:xfrm>
          <a:prstGeom prst="rect">
            <a:avLst/>
          </a:prstGeom>
        </p:spPr>
      </p:pic>
      <p:sp>
        <p:nvSpPr>
          <p:cNvPr id="19" name="Picture Placeholder 17">
            <a:extLst>
              <a:ext uri="{FF2B5EF4-FFF2-40B4-BE49-F238E27FC236}">
                <a16:creationId xmlns:a16="http://schemas.microsoft.com/office/drawing/2014/main" id="{418BABD0-D1F9-704F-1FBC-1B401A584FFA}"/>
              </a:ext>
            </a:extLst>
          </p:cNvPr>
          <p:cNvSpPr>
            <a:spLocks noGrp="1"/>
          </p:cNvSpPr>
          <p:nvPr>
            <p:ph type="pic" sz="quarter" idx="15"/>
          </p:nvPr>
        </p:nvSpPr>
        <p:spPr>
          <a:xfrm>
            <a:off x="4753918" y="1440885"/>
            <a:ext cx="6086906" cy="3798048"/>
          </a:xfrm>
          <a:solidFill>
            <a:srgbClr val="D9D9D9"/>
          </a:solidFill>
        </p:spPr>
        <p:txBody>
          <a:bodyPr bIns="822960" anchor="ctr" anchorCtr="0"/>
          <a:lstStyle>
            <a:lvl1pPr marL="0" indent="0" algn="ctr">
              <a:spcBef>
                <a:spcPts val="0"/>
              </a:spcBef>
              <a:buNone/>
              <a:defRPr sz="1400" b="0" i="0"/>
            </a:lvl1pPr>
          </a:lstStyle>
          <a:p>
            <a:r>
              <a:rPr lang="en-US" dirty="0"/>
              <a:t>Click icon to add picture</a:t>
            </a:r>
            <a:endParaRPr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6" name="Text Placeholder 11">
            <a:extLst>
              <a:ext uri="{FF2B5EF4-FFF2-40B4-BE49-F238E27FC236}">
                <a16:creationId xmlns:a16="http://schemas.microsoft.com/office/drawing/2014/main" id="{3598814F-8EA2-21B5-4C03-2C545C9D7A6E}"/>
              </a:ext>
            </a:extLst>
          </p:cNvPr>
          <p:cNvSpPr>
            <a:spLocks noGrp="1"/>
          </p:cNvSpPr>
          <p:nvPr>
            <p:ph type="body" sz="quarter" idx="11" hasCustomPrompt="1"/>
          </p:nvPr>
        </p:nvSpPr>
        <p:spPr>
          <a:xfrm>
            <a:off x="457200" y="2468880"/>
            <a:ext cx="3434316" cy="2493335"/>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2">
            <a:extLst>
              <a:ext uri="{FF2B5EF4-FFF2-40B4-BE49-F238E27FC236}">
                <a16:creationId xmlns:a16="http://schemas.microsoft.com/office/drawing/2014/main" id="{0AB5E216-682C-1E30-4FB2-EE6F07DB1853}"/>
              </a:ext>
            </a:extLst>
          </p:cNvPr>
          <p:cNvSpPr>
            <a:spLocks noGrp="1"/>
          </p:cNvSpPr>
          <p:nvPr>
            <p:ph type="title"/>
          </p:nvPr>
        </p:nvSpPr>
        <p:spPr>
          <a:xfrm>
            <a:off x="460249" y="1444282"/>
            <a:ext cx="3431267"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0D514398-F881-61E3-1A10-3A736354D334}"/>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Tree>
    <p:extLst>
      <p:ext uri="{BB962C8B-B14F-4D97-AF65-F5344CB8AC3E}">
        <p14:creationId xmlns:p14="http://schemas.microsoft.com/office/powerpoint/2010/main" val="1975721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pad">
    <p:spTree>
      <p:nvGrpSpPr>
        <p:cNvPr id="1" name=""/>
        <p:cNvGrpSpPr/>
        <p:nvPr/>
      </p:nvGrpSpPr>
      <p:grpSpPr>
        <a:xfrm>
          <a:off x="0" y="0"/>
          <a:ext cx="0" cy="0"/>
          <a:chOff x="0" y="0"/>
          <a:chExt cx="0" cy="0"/>
        </a:xfrm>
      </p:grpSpPr>
      <p:sp>
        <p:nvSpPr>
          <p:cNvPr id="16" name="Rounded Rectangle 9">
            <a:extLst>
              <a:ext uri="{FF2B5EF4-FFF2-40B4-BE49-F238E27FC236}">
                <a16:creationId xmlns:a16="http://schemas.microsoft.com/office/drawing/2014/main" id="{F38C9218-FFFC-34B7-8188-4D3EB8492287}"/>
              </a:ext>
            </a:extLst>
          </p:cNvPr>
          <p:cNvSpPr/>
          <p:nvPr userDrawn="1"/>
        </p:nvSpPr>
        <p:spPr>
          <a:xfrm>
            <a:off x="256032" y="5238932"/>
            <a:ext cx="11724678" cy="1378851"/>
          </a:xfrm>
          <a:prstGeom prst="roundRect">
            <a:avLst>
              <a:gd name="adj" fmla="val 158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5D941C0A-D4DB-0088-FC51-4A0EED4A407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616" t="7719" r="10440" b="11606"/>
          <a:stretch/>
        </p:blipFill>
        <p:spPr>
          <a:xfrm>
            <a:off x="6780492" y="529388"/>
            <a:ext cx="4395537" cy="5532753"/>
          </a:xfrm>
          <a:prstGeom prst="rect">
            <a:avLst/>
          </a:prstGeom>
        </p:spPr>
      </p:pic>
      <p:sp>
        <p:nvSpPr>
          <p:cNvPr id="18" name="Picture Placeholder 17">
            <a:extLst>
              <a:ext uri="{FF2B5EF4-FFF2-40B4-BE49-F238E27FC236}">
                <a16:creationId xmlns:a16="http://schemas.microsoft.com/office/drawing/2014/main" id="{3B2B89EE-F5A1-BA2B-2D6F-4E21D27C01EC}"/>
              </a:ext>
            </a:extLst>
          </p:cNvPr>
          <p:cNvSpPr>
            <a:spLocks noGrp="1"/>
          </p:cNvSpPr>
          <p:nvPr>
            <p:ph type="pic" sz="quarter" idx="15"/>
          </p:nvPr>
        </p:nvSpPr>
        <p:spPr>
          <a:xfrm>
            <a:off x="7306673" y="962528"/>
            <a:ext cx="3494181" cy="4552748"/>
          </a:xfrm>
          <a:solidFill>
            <a:srgbClr val="000000"/>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13" name="Text Placeholder 11">
            <a:extLst>
              <a:ext uri="{FF2B5EF4-FFF2-40B4-BE49-F238E27FC236}">
                <a16:creationId xmlns:a16="http://schemas.microsoft.com/office/drawing/2014/main" id="{05BCE122-FCCC-60AF-9191-BE4885EC6EBB}"/>
              </a:ext>
            </a:extLst>
          </p:cNvPr>
          <p:cNvSpPr>
            <a:spLocks noGrp="1"/>
          </p:cNvSpPr>
          <p:nvPr>
            <p:ph type="body" sz="quarter" idx="11" hasCustomPrompt="1"/>
          </p:nvPr>
        </p:nvSpPr>
        <p:spPr>
          <a:xfrm>
            <a:off x="457200" y="2286000"/>
            <a:ext cx="6362700" cy="2676215"/>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86B0B21C-49CD-EF89-C989-27E5C41D556A}"/>
              </a:ext>
            </a:extLst>
          </p:cNvPr>
          <p:cNvSpPr>
            <a:spLocks noGrp="1"/>
          </p:cNvSpPr>
          <p:nvPr>
            <p:ph type="body" sz="quarter" idx="13" hasCustomPrompt="1"/>
          </p:nvPr>
        </p:nvSpPr>
        <p:spPr>
          <a:xfrm>
            <a:off x="457200" y="5579968"/>
            <a:ext cx="5752213" cy="190366"/>
          </a:xfrm>
        </p:spPr>
        <p:txBody>
          <a:bodyPr anchor="b" anchorCtr="0"/>
          <a:lstStyle>
            <a:lvl1pPr marL="0" indent="0">
              <a:buNone/>
              <a:defRPr sz="900"/>
            </a:lvl1pPr>
          </a:lstStyle>
          <a:p>
            <a:pPr lvl="0"/>
            <a:r>
              <a:rPr lang="en-US"/>
              <a:t>Foot note/source copy</a:t>
            </a:r>
          </a:p>
        </p:txBody>
      </p:sp>
      <p:sp>
        <p:nvSpPr>
          <p:cNvPr id="4" name="Title 2">
            <a:extLst>
              <a:ext uri="{FF2B5EF4-FFF2-40B4-BE49-F238E27FC236}">
                <a16:creationId xmlns:a16="http://schemas.microsoft.com/office/drawing/2014/main" id="{145E409B-29C7-6115-BDD6-49C2DB7DB7B4}"/>
              </a:ext>
            </a:extLst>
          </p:cNvPr>
          <p:cNvSpPr>
            <a:spLocks noGrp="1"/>
          </p:cNvSpPr>
          <p:nvPr>
            <p:ph type="title"/>
          </p:nvPr>
        </p:nvSpPr>
        <p:spPr>
          <a:xfrm>
            <a:off x="457200" y="1444282"/>
            <a:ext cx="6362700"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3B835BEB-6801-A94E-E657-1A51EA4A3BED}"/>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pic>
        <p:nvPicPr>
          <p:cNvPr id="19" name="Picture 18">
            <a:extLst>
              <a:ext uri="{FF2B5EF4-FFF2-40B4-BE49-F238E27FC236}">
                <a16:creationId xmlns:a16="http://schemas.microsoft.com/office/drawing/2014/main" id="{8BE2B10A-0BB1-DCD6-BFE4-8FA3491FE80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60249" y="6062141"/>
            <a:ext cx="422031" cy="365760"/>
          </a:xfrm>
          <a:prstGeom prst="rect">
            <a:avLst/>
          </a:prstGeom>
        </p:spPr>
      </p:pic>
      <p:sp>
        <p:nvSpPr>
          <p:cNvPr id="20" name="Text Placeholder 3">
            <a:extLst>
              <a:ext uri="{FF2B5EF4-FFF2-40B4-BE49-F238E27FC236}">
                <a16:creationId xmlns:a16="http://schemas.microsoft.com/office/drawing/2014/main" id="{DC04BB96-8DB9-4EA4-4C2B-5ADB27A27B42}"/>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1994544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pa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D82682D3-B4D8-BE25-23BA-A2F80D92AADE}"/>
              </a:ext>
            </a:extLst>
          </p:cNvPr>
          <p:cNvSpPr/>
          <p:nvPr userDrawn="1"/>
        </p:nvSpPr>
        <p:spPr>
          <a:xfrm>
            <a:off x="256032" y="5238932"/>
            <a:ext cx="11724678" cy="1378851"/>
          </a:xfrm>
          <a:prstGeom prst="roundRect">
            <a:avLst>
              <a:gd name="adj" fmla="val 158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pic>
        <p:nvPicPr>
          <p:cNvPr id="11" name="Picture 10">
            <a:extLst>
              <a:ext uri="{FF2B5EF4-FFF2-40B4-BE49-F238E27FC236}">
                <a16:creationId xmlns:a16="http://schemas.microsoft.com/office/drawing/2014/main" id="{7F33CD89-8089-C033-54E9-03A97F3AB4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249" y="6062141"/>
            <a:ext cx="422031" cy="365760"/>
          </a:xfrm>
          <a:prstGeom prst="rect">
            <a:avLst/>
          </a:prstGeom>
        </p:spPr>
      </p:pic>
      <p:sp>
        <p:nvSpPr>
          <p:cNvPr id="12" name="Text Placeholder 3">
            <a:extLst>
              <a:ext uri="{FF2B5EF4-FFF2-40B4-BE49-F238E27FC236}">
                <a16:creationId xmlns:a16="http://schemas.microsoft.com/office/drawing/2014/main" id="{7E7F4FB6-D0A0-CECF-A77A-1F9248693BFB}"/>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5D941C0A-D4DB-0088-FC51-4A0EED4A4079}"/>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6616" t="7719" r="10440" b="11606"/>
          <a:stretch/>
        </p:blipFill>
        <p:spPr>
          <a:xfrm>
            <a:off x="6780492" y="529388"/>
            <a:ext cx="4395537" cy="5532753"/>
          </a:xfrm>
          <a:prstGeom prst="rect">
            <a:avLst/>
          </a:prstGeom>
        </p:spPr>
      </p:pic>
      <p:sp>
        <p:nvSpPr>
          <p:cNvPr id="18" name="Picture Placeholder 17">
            <a:extLst>
              <a:ext uri="{FF2B5EF4-FFF2-40B4-BE49-F238E27FC236}">
                <a16:creationId xmlns:a16="http://schemas.microsoft.com/office/drawing/2014/main" id="{3B2B89EE-F5A1-BA2B-2D6F-4E21D27C01EC}"/>
              </a:ext>
            </a:extLst>
          </p:cNvPr>
          <p:cNvSpPr>
            <a:spLocks noGrp="1"/>
          </p:cNvSpPr>
          <p:nvPr>
            <p:ph type="pic" sz="quarter" idx="15"/>
          </p:nvPr>
        </p:nvSpPr>
        <p:spPr>
          <a:xfrm>
            <a:off x="7306673" y="962528"/>
            <a:ext cx="3494181" cy="4552748"/>
          </a:xfrm>
          <a:solidFill>
            <a:srgbClr val="000000"/>
          </a:solidFill>
        </p:spPr>
        <p:txBody>
          <a:bodyPr bIns="822960" anchor="ctr" anchorCtr="0"/>
          <a:lstStyle>
            <a:lvl1pPr marL="0" indent="0" algn="ctr">
              <a:spcBef>
                <a:spcPts val="0"/>
              </a:spcBef>
              <a:buNone/>
              <a:defRPr sz="1400" b="0" i="0"/>
            </a:lvl1pPr>
          </a:lstStyle>
          <a:p>
            <a:r>
              <a:rPr lang="en-US" dirty="0"/>
              <a:t>Click icon to add picture</a:t>
            </a:r>
            <a:endParaRPr dirty="0"/>
          </a:p>
        </p:txBody>
      </p:sp>
      <p:sp>
        <p:nvSpPr>
          <p:cNvPr id="4" name="Title 2">
            <a:extLst>
              <a:ext uri="{FF2B5EF4-FFF2-40B4-BE49-F238E27FC236}">
                <a16:creationId xmlns:a16="http://schemas.microsoft.com/office/drawing/2014/main" id="{145E409B-29C7-6115-BDD6-49C2DB7DB7B4}"/>
              </a:ext>
            </a:extLst>
          </p:cNvPr>
          <p:cNvSpPr>
            <a:spLocks noGrp="1"/>
          </p:cNvSpPr>
          <p:nvPr>
            <p:ph type="title"/>
          </p:nvPr>
        </p:nvSpPr>
        <p:spPr>
          <a:xfrm>
            <a:off x="457200" y="1444282"/>
            <a:ext cx="6362700"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3B835BEB-6801-A94E-E657-1A51EA4A3BED}"/>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3" name="Picture Placeholder 2">
            <a:extLst>
              <a:ext uri="{FF2B5EF4-FFF2-40B4-BE49-F238E27FC236}">
                <a16:creationId xmlns:a16="http://schemas.microsoft.com/office/drawing/2014/main" id="{1B1AA11C-4E38-0E22-1EA9-EAABA34A7F9A}"/>
              </a:ext>
            </a:extLst>
          </p:cNvPr>
          <p:cNvSpPr>
            <a:spLocks noGrp="1"/>
          </p:cNvSpPr>
          <p:nvPr>
            <p:ph type="pic" sz="quarter" idx="24"/>
          </p:nvPr>
        </p:nvSpPr>
        <p:spPr>
          <a:xfrm>
            <a:off x="1015971" y="2641227"/>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
        <p:nvSpPr>
          <p:cNvPr id="7" name="Picture Placeholder 2">
            <a:extLst>
              <a:ext uri="{FF2B5EF4-FFF2-40B4-BE49-F238E27FC236}">
                <a16:creationId xmlns:a16="http://schemas.microsoft.com/office/drawing/2014/main" id="{65D69B30-946B-5AF6-465C-F4456AF25E37}"/>
              </a:ext>
            </a:extLst>
          </p:cNvPr>
          <p:cNvSpPr>
            <a:spLocks noGrp="1"/>
          </p:cNvSpPr>
          <p:nvPr>
            <p:ph type="pic" sz="quarter" idx="38"/>
          </p:nvPr>
        </p:nvSpPr>
        <p:spPr>
          <a:xfrm>
            <a:off x="4869335" y="2632382"/>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
        <p:nvSpPr>
          <p:cNvPr id="9" name="Picture Placeholder 2">
            <a:extLst>
              <a:ext uri="{FF2B5EF4-FFF2-40B4-BE49-F238E27FC236}">
                <a16:creationId xmlns:a16="http://schemas.microsoft.com/office/drawing/2014/main" id="{934FB5C3-7D0A-B46C-9960-FAB4549CC64B}"/>
              </a:ext>
            </a:extLst>
          </p:cNvPr>
          <p:cNvSpPr>
            <a:spLocks noGrp="1"/>
          </p:cNvSpPr>
          <p:nvPr>
            <p:ph type="pic" sz="quarter" idx="41"/>
          </p:nvPr>
        </p:nvSpPr>
        <p:spPr>
          <a:xfrm>
            <a:off x="2958179" y="2644357"/>
            <a:ext cx="1416027" cy="1416027"/>
          </a:xfrm>
          <a:prstGeom prst="ellipse">
            <a:avLst/>
          </a:prstGeom>
          <a:solidFill>
            <a:schemeClr val="bg1">
              <a:lumMod val="95000"/>
            </a:schemeClr>
          </a:solidFill>
        </p:spPr>
        <p:txBody>
          <a:bodyPr/>
          <a:lstStyle>
            <a:lvl1pPr marL="0" indent="0">
              <a:buNone/>
              <a:defRPr sz="1400"/>
            </a:lvl1pPr>
          </a:lstStyle>
          <a:p>
            <a:r>
              <a:rPr lang="en-US" dirty="0"/>
              <a:t>Click icon to add picture</a:t>
            </a:r>
          </a:p>
        </p:txBody>
      </p:sp>
    </p:spTree>
    <p:extLst>
      <p:ext uri="{BB962C8B-B14F-4D97-AF65-F5344CB8AC3E}">
        <p14:creationId xmlns:p14="http://schemas.microsoft.com/office/powerpoint/2010/main" val="2118226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Gray are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Rounded Rectangle 9">
            <a:extLst>
              <a:ext uri="{FF2B5EF4-FFF2-40B4-BE49-F238E27FC236}">
                <a16:creationId xmlns:a16="http://schemas.microsoft.com/office/drawing/2014/main" id="{B5CF303C-0F2D-F2DC-FF7A-97065598FF5E}"/>
              </a:ext>
            </a:extLst>
          </p:cNvPr>
          <p:cNvSpPr/>
          <p:nvPr userDrawn="1"/>
        </p:nvSpPr>
        <p:spPr>
          <a:xfrm flipH="1">
            <a:off x="7180277" y="1147763"/>
            <a:ext cx="4287185" cy="4329112"/>
          </a:xfrm>
          <a:prstGeom prst="roundRect">
            <a:avLst>
              <a:gd name="adj" fmla="val 542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200" y="2619375"/>
            <a:ext cx="6483242" cy="2752726"/>
          </a:xfrm>
        </p:spPr>
        <p:txBody>
          <a:bodyPr/>
          <a:lstStyle>
            <a:lvl1pPr marL="0" indent="0">
              <a:lnSpc>
                <a:spcPct val="100000"/>
              </a:lnSpc>
              <a:buFont typeface="Arial" panose="020B0604020202020204" pitchFamily="34" charset="0"/>
              <a:buNone/>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06AF9D27-BE0F-0056-55D6-8EAF446B10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49" y="6062141"/>
            <a:ext cx="422031" cy="365760"/>
          </a:xfrm>
          <a:prstGeom prst="rect">
            <a:avLst/>
          </a:prstGeom>
        </p:spPr>
      </p:pic>
      <p:sp>
        <p:nvSpPr>
          <p:cNvPr id="2" name="Title 1">
            <a:extLst>
              <a:ext uri="{FF2B5EF4-FFF2-40B4-BE49-F238E27FC236}">
                <a16:creationId xmlns:a16="http://schemas.microsoft.com/office/drawing/2014/main" id="{802959D4-062B-29A9-0C65-471516530826}"/>
              </a:ext>
            </a:extLst>
          </p:cNvPr>
          <p:cNvSpPr>
            <a:spLocks noGrp="1"/>
          </p:cNvSpPr>
          <p:nvPr>
            <p:ph type="title"/>
          </p:nvPr>
        </p:nvSpPr>
        <p:spPr>
          <a:xfrm>
            <a:off x="457200" y="1554480"/>
            <a:ext cx="6483246" cy="498681"/>
          </a:xfrm>
        </p:spPr>
        <p:txBody>
          <a:bodyPr/>
          <a:lstStyle/>
          <a:p>
            <a:r>
              <a:rPr lang="en-US"/>
              <a:t>Click to edit Master title style</a:t>
            </a:r>
            <a:endParaRPr lang="en-US" dirty="0"/>
          </a:p>
        </p:txBody>
      </p:sp>
      <p:sp>
        <p:nvSpPr>
          <p:cNvPr id="16" name="Text Placeholder 8">
            <a:extLst>
              <a:ext uri="{FF2B5EF4-FFF2-40B4-BE49-F238E27FC236}">
                <a16:creationId xmlns:a16="http://schemas.microsoft.com/office/drawing/2014/main" id="{6CE01EA2-5BCC-28A6-BBCF-F030D144F82D}"/>
              </a:ext>
            </a:extLst>
          </p:cNvPr>
          <p:cNvSpPr>
            <a:spLocks noGrp="1"/>
          </p:cNvSpPr>
          <p:nvPr>
            <p:ph type="body" sz="quarter" idx="22"/>
          </p:nvPr>
        </p:nvSpPr>
        <p:spPr>
          <a:xfrm>
            <a:off x="460249" y="2053162"/>
            <a:ext cx="6483243" cy="451914"/>
          </a:xfrm>
        </p:spPr>
        <p:txBody>
          <a:bodyPr/>
          <a:lstStyle>
            <a:lvl1pPr marL="0" indent="0">
              <a:buNone/>
              <a:defRPr>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2582AF2E-E442-7D83-DE33-838014C34584}"/>
              </a:ext>
            </a:extLst>
          </p:cNvPr>
          <p:cNvSpPr>
            <a:spLocks noGrp="1"/>
          </p:cNvSpPr>
          <p:nvPr>
            <p:ph type="body" sz="quarter" idx="13" hasCustomPrompt="1"/>
          </p:nvPr>
        </p:nvSpPr>
        <p:spPr>
          <a:xfrm>
            <a:off x="457201" y="5610226"/>
            <a:ext cx="6483242" cy="160108"/>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1510234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ent-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2">
            <a:extLst>
              <a:ext uri="{FF2B5EF4-FFF2-40B4-BE49-F238E27FC236}">
                <a16:creationId xmlns:a16="http://schemas.microsoft.com/office/drawing/2014/main" id="{79E61231-F8E0-95E5-CB03-4F44BE8FC9AD}"/>
              </a:ext>
            </a:extLst>
          </p:cNvPr>
          <p:cNvSpPr>
            <a:spLocks noGrp="1"/>
          </p:cNvSpPr>
          <p:nvPr>
            <p:ph type="title"/>
          </p:nvPr>
        </p:nvSpPr>
        <p:spPr>
          <a:xfrm>
            <a:off x="457199" y="1444282"/>
            <a:ext cx="5206765"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3" name="Text Placeholder 11">
            <a:extLst>
              <a:ext uri="{FF2B5EF4-FFF2-40B4-BE49-F238E27FC236}">
                <a16:creationId xmlns:a16="http://schemas.microsoft.com/office/drawing/2014/main" id="{FF64C180-C657-1C0B-24C8-299E4B1E60CE}"/>
              </a:ext>
            </a:extLst>
          </p:cNvPr>
          <p:cNvSpPr>
            <a:spLocks noGrp="1"/>
          </p:cNvSpPr>
          <p:nvPr>
            <p:ph type="body" sz="quarter" idx="11" hasCustomPrompt="1"/>
          </p:nvPr>
        </p:nvSpPr>
        <p:spPr>
          <a:xfrm>
            <a:off x="457200" y="2671156"/>
            <a:ext cx="5206764" cy="2291059"/>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4">
            <a:extLst>
              <a:ext uri="{FF2B5EF4-FFF2-40B4-BE49-F238E27FC236}">
                <a16:creationId xmlns:a16="http://schemas.microsoft.com/office/drawing/2014/main" id="{9B02F2F7-2B20-2DA1-61EB-DD2135C6FA52}"/>
              </a:ext>
            </a:extLst>
          </p:cNvPr>
          <p:cNvSpPr>
            <a:spLocks noGrp="1"/>
          </p:cNvSpPr>
          <p:nvPr>
            <p:ph type="pic" sz="quarter" idx="13"/>
          </p:nvPr>
        </p:nvSpPr>
        <p:spPr>
          <a:xfrm>
            <a:off x="6564429" y="1257300"/>
            <a:ext cx="5028605" cy="4206241"/>
          </a:xfrm>
          <a:prstGeom prst="roundRect">
            <a:avLst>
              <a:gd name="adj" fmla="val 5807"/>
            </a:avLst>
          </a:prstGeom>
          <a:solidFill>
            <a:schemeClr val="bg1">
              <a:lumMod val="95000"/>
            </a:schemeClr>
          </a:solidFill>
        </p:spPr>
        <p:txBody>
          <a:bodyPr/>
          <a:lstStyle>
            <a:lvl1pPr marL="0" indent="0">
              <a:buNone/>
              <a:defRPr sz="1200"/>
            </a:lvl1pPr>
          </a:lstStyle>
          <a:p>
            <a:r>
              <a:rPr lang="en-US" dirty="0"/>
              <a:t>Click icon to add picture</a:t>
            </a:r>
          </a:p>
        </p:txBody>
      </p:sp>
      <p:sp>
        <p:nvSpPr>
          <p:cNvPr id="6" name="Text Placeholder 8">
            <a:extLst>
              <a:ext uri="{FF2B5EF4-FFF2-40B4-BE49-F238E27FC236}">
                <a16:creationId xmlns:a16="http://schemas.microsoft.com/office/drawing/2014/main" id="{C67BB35F-3DFA-F17F-2160-CAD2507D4210}"/>
              </a:ext>
            </a:extLst>
          </p:cNvPr>
          <p:cNvSpPr>
            <a:spLocks noGrp="1"/>
          </p:cNvSpPr>
          <p:nvPr>
            <p:ph type="body" sz="quarter" idx="22"/>
          </p:nvPr>
        </p:nvSpPr>
        <p:spPr>
          <a:xfrm>
            <a:off x="460249" y="2053162"/>
            <a:ext cx="5203715" cy="451914"/>
          </a:xfrm>
        </p:spPr>
        <p:txBody>
          <a:bodyPr/>
          <a:lstStyle>
            <a:lvl1pPr marL="0" indent="0">
              <a:buNone/>
              <a:defRPr>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Tree>
    <p:extLst>
      <p:ext uri="{BB962C8B-B14F-4D97-AF65-F5344CB8AC3E}">
        <p14:creationId xmlns:p14="http://schemas.microsoft.com/office/powerpoint/2010/main" val="4044795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tent-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4">
            <a:extLst>
              <a:ext uri="{FF2B5EF4-FFF2-40B4-BE49-F238E27FC236}">
                <a16:creationId xmlns:a16="http://schemas.microsoft.com/office/drawing/2014/main" id="{720489A2-2344-D3AA-A905-EA00C14E59E7}"/>
              </a:ext>
            </a:extLst>
          </p:cNvPr>
          <p:cNvSpPr>
            <a:spLocks noGrp="1"/>
          </p:cNvSpPr>
          <p:nvPr>
            <p:ph type="body" sz="quarter" idx="14" hasCustomPrompt="1"/>
          </p:nvPr>
        </p:nvSpPr>
        <p:spPr>
          <a:xfrm>
            <a:off x="457200" y="5579968"/>
            <a:ext cx="5206765" cy="190366"/>
          </a:xfrm>
        </p:spPr>
        <p:txBody>
          <a:bodyPr anchor="b" anchorCtr="0"/>
          <a:lstStyle>
            <a:lvl1pPr marL="0" indent="0">
              <a:lnSpc>
                <a:spcPct val="100000"/>
              </a:lnSpc>
              <a:buNone/>
              <a:defRPr sz="900"/>
            </a:lvl1pPr>
          </a:lstStyle>
          <a:p>
            <a:pPr lvl="0"/>
            <a:r>
              <a:rPr lang="en-US" dirty="0"/>
              <a:t>Foot note/source copy</a:t>
            </a:r>
          </a:p>
        </p:txBody>
      </p:sp>
      <p:sp>
        <p:nvSpPr>
          <p:cNvPr id="2" name="Title 2">
            <a:extLst>
              <a:ext uri="{FF2B5EF4-FFF2-40B4-BE49-F238E27FC236}">
                <a16:creationId xmlns:a16="http://schemas.microsoft.com/office/drawing/2014/main" id="{79E61231-F8E0-95E5-CB03-4F44BE8FC9AD}"/>
              </a:ext>
            </a:extLst>
          </p:cNvPr>
          <p:cNvSpPr>
            <a:spLocks noGrp="1"/>
          </p:cNvSpPr>
          <p:nvPr>
            <p:ph type="title"/>
          </p:nvPr>
        </p:nvSpPr>
        <p:spPr>
          <a:xfrm>
            <a:off x="457199" y="1444282"/>
            <a:ext cx="5206765"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3" name="Text Placeholder 11">
            <a:extLst>
              <a:ext uri="{FF2B5EF4-FFF2-40B4-BE49-F238E27FC236}">
                <a16:creationId xmlns:a16="http://schemas.microsoft.com/office/drawing/2014/main" id="{FF64C180-C657-1C0B-24C8-299E4B1E60CE}"/>
              </a:ext>
            </a:extLst>
          </p:cNvPr>
          <p:cNvSpPr>
            <a:spLocks noGrp="1"/>
          </p:cNvSpPr>
          <p:nvPr>
            <p:ph type="body" sz="quarter" idx="11" hasCustomPrompt="1"/>
          </p:nvPr>
        </p:nvSpPr>
        <p:spPr>
          <a:xfrm>
            <a:off x="457200" y="2468880"/>
            <a:ext cx="5206764" cy="2493335"/>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4">
            <a:extLst>
              <a:ext uri="{FF2B5EF4-FFF2-40B4-BE49-F238E27FC236}">
                <a16:creationId xmlns:a16="http://schemas.microsoft.com/office/drawing/2014/main" id="{9B02F2F7-2B20-2DA1-61EB-DD2135C6FA52}"/>
              </a:ext>
            </a:extLst>
          </p:cNvPr>
          <p:cNvSpPr>
            <a:spLocks noGrp="1"/>
          </p:cNvSpPr>
          <p:nvPr>
            <p:ph type="pic" sz="quarter" idx="13"/>
          </p:nvPr>
        </p:nvSpPr>
        <p:spPr>
          <a:xfrm>
            <a:off x="6564429" y="1257300"/>
            <a:ext cx="5028605" cy="4206241"/>
          </a:xfrm>
          <a:prstGeom prst="roundRect">
            <a:avLst>
              <a:gd name="adj" fmla="val 5807"/>
            </a:avLst>
          </a:prstGeom>
          <a:solidFill>
            <a:schemeClr val="bg1">
              <a:lumMod val="95000"/>
            </a:schemeClr>
          </a:solidFill>
        </p:spPr>
        <p:txBody>
          <a:bodyPr/>
          <a:lstStyle>
            <a:lvl1pPr marL="0" indent="0">
              <a:buNone/>
              <a:defRPr sz="1200"/>
            </a:lvl1pPr>
          </a:lstStyle>
          <a:p>
            <a:r>
              <a:rPr lang="en-US" dirty="0"/>
              <a:t>Click icon to add picture</a:t>
            </a:r>
          </a:p>
        </p:txBody>
      </p:sp>
    </p:spTree>
    <p:extLst>
      <p:ext uri="{BB962C8B-B14F-4D97-AF65-F5344CB8AC3E}">
        <p14:creationId xmlns:p14="http://schemas.microsoft.com/office/powerpoint/2010/main" val="93539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367-68C4-B37B-D474-403C8FE24113}"/>
              </a:ext>
            </a:extLst>
          </p:cNvPr>
          <p:cNvSpPr>
            <a:spLocks noGrp="1"/>
          </p:cNvSpPr>
          <p:nvPr>
            <p:ph type="title"/>
          </p:nvPr>
        </p:nvSpPr>
        <p:spPr/>
        <p:txBody>
          <a:body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CE757B06-8BE9-68FA-D259-81D2D0B3CC2B}"/>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274850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Text Placeholder 11">
            <a:extLst>
              <a:ext uri="{FF2B5EF4-FFF2-40B4-BE49-F238E27FC236}">
                <a16:creationId xmlns:a16="http://schemas.microsoft.com/office/drawing/2014/main" id="{388FCF0A-ABF1-5ADD-50CC-023E45032CF2}"/>
              </a:ext>
            </a:extLst>
          </p:cNvPr>
          <p:cNvSpPr>
            <a:spLocks noGrp="1"/>
          </p:cNvSpPr>
          <p:nvPr>
            <p:ph type="body" sz="quarter" idx="11" hasCustomPrompt="1"/>
          </p:nvPr>
        </p:nvSpPr>
        <p:spPr>
          <a:xfrm>
            <a:off x="457200" y="2468880"/>
            <a:ext cx="6400800" cy="2493335"/>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66702856-B4C0-2FB2-A059-C77B8D4F0E54}"/>
              </a:ext>
            </a:extLst>
          </p:cNvPr>
          <p:cNvSpPr>
            <a:spLocks noGrp="1"/>
          </p:cNvSpPr>
          <p:nvPr>
            <p:ph type="body" sz="quarter" idx="14" hasCustomPrompt="1"/>
          </p:nvPr>
        </p:nvSpPr>
        <p:spPr>
          <a:xfrm>
            <a:off x="457200" y="5543550"/>
            <a:ext cx="5433237" cy="226784"/>
          </a:xfrm>
        </p:spPr>
        <p:txBody>
          <a:bodyPr anchor="b" anchorCtr="0"/>
          <a:lstStyle>
            <a:lvl1pPr marL="0" indent="0">
              <a:lnSpc>
                <a:spcPct val="100000"/>
              </a:lnSpc>
              <a:buNone/>
              <a:defRPr sz="900"/>
            </a:lvl1pPr>
          </a:lstStyle>
          <a:p>
            <a:pPr lvl="0"/>
            <a:r>
              <a:rPr lang="en-US" dirty="0"/>
              <a:t>Foot note/source copy</a:t>
            </a:r>
          </a:p>
        </p:txBody>
      </p:sp>
      <p:sp>
        <p:nvSpPr>
          <p:cNvPr id="7" name="Picture Placeholder 4">
            <a:extLst>
              <a:ext uri="{FF2B5EF4-FFF2-40B4-BE49-F238E27FC236}">
                <a16:creationId xmlns:a16="http://schemas.microsoft.com/office/drawing/2014/main" id="{24707CBB-44BE-EB53-66D5-0CFD72FF4553}"/>
              </a:ext>
            </a:extLst>
          </p:cNvPr>
          <p:cNvSpPr>
            <a:spLocks noGrp="1"/>
          </p:cNvSpPr>
          <p:nvPr>
            <p:ph type="pic" sz="quarter" idx="13"/>
          </p:nvPr>
        </p:nvSpPr>
        <p:spPr>
          <a:xfrm>
            <a:off x="7200359" y="1257300"/>
            <a:ext cx="4392675" cy="4206241"/>
          </a:xfrm>
          <a:prstGeom prst="roundRect">
            <a:avLst>
              <a:gd name="adj" fmla="val 5807"/>
            </a:avLst>
          </a:prstGeom>
          <a:solidFill>
            <a:schemeClr val="bg1">
              <a:lumMod val="95000"/>
            </a:schemeClr>
          </a:solidFill>
        </p:spPr>
        <p:txBody>
          <a:bodyPr/>
          <a:lstStyle>
            <a:lvl1pPr marL="0" indent="0">
              <a:buNone/>
              <a:defRPr sz="1200"/>
            </a:lvl1pPr>
          </a:lstStyle>
          <a:p>
            <a:r>
              <a:rPr lang="en-US" dirty="0"/>
              <a:t>Click icon to add picture</a:t>
            </a:r>
          </a:p>
        </p:txBody>
      </p:sp>
      <p:sp>
        <p:nvSpPr>
          <p:cNvPr id="2" name="Title 2">
            <a:extLst>
              <a:ext uri="{FF2B5EF4-FFF2-40B4-BE49-F238E27FC236}">
                <a16:creationId xmlns:a16="http://schemas.microsoft.com/office/drawing/2014/main" id="{641AC13B-81B7-FA32-E15B-E46915A7AA47}"/>
              </a:ext>
            </a:extLst>
          </p:cNvPr>
          <p:cNvSpPr>
            <a:spLocks noGrp="1"/>
          </p:cNvSpPr>
          <p:nvPr>
            <p:ph type="title"/>
          </p:nvPr>
        </p:nvSpPr>
        <p:spPr>
          <a:xfrm>
            <a:off x="457200" y="1444282"/>
            <a:ext cx="6400800" cy="658837"/>
          </a:xfrm>
        </p:spPr>
        <p:txBody>
          <a:bodyPr/>
          <a:lstStyle>
            <a:lvl1pPr>
              <a:lnSpc>
                <a:spcPct val="10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163249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Text Placeholder 11">
            <a:extLst>
              <a:ext uri="{FF2B5EF4-FFF2-40B4-BE49-F238E27FC236}">
                <a16:creationId xmlns:a16="http://schemas.microsoft.com/office/drawing/2014/main" id="{388FCF0A-ABF1-5ADD-50CC-023E45032CF2}"/>
              </a:ext>
            </a:extLst>
          </p:cNvPr>
          <p:cNvSpPr>
            <a:spLocks noGrp="1"/>
          </p:cNvSpPr>
          <p:nvPr>
            <p:ph type="body" sz="quarter" idx="11" hasCustomPrompt="1"/>
          </p:nvPr>
        </p:nvSpPr>
        <p:spPr>
          <a:xfrm>
            <a:off x="457200" y="2711999"/>
            <a:ext cx="6400800" cy="2250216"/>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66702856-B4C0-2FB2-A059-C77B8D4F0E54}"/>
              </a:ext>
            </a:extLst>
          </p:cNvPr>
          <p:cNvSpPr>
            <a:spLocks noGrp="1"/>
          </p:cNvSpPr>
          <p:nvPr>
            <p:ph type="body" sz="quarter" idx="14" hasCustomPrompt="1"/>
          </p:nvPr>
        </p:nvSpPr>
        <p:spPr>
          <a:xfrm>
            <a:off x="457200" y="5543550"/>
            <a:ext cx="5433237" cy="226784"/>
          </a:xfrm>
        </p:spPr>
        <p:txBody>
          <a:bodyPr anchor="b" anchorCtr="0"/>
          <a:lstStyle>
            <a:lvl1pPr marL="0" indent="0">
              <a:lnSpc>
                <a:spcPct val="100000"/>
              </a:lnSpc>
              <a:buNone/>
              <a:defRPr sz="900"/>
            </a:lvl1pPr>
          </a:lstStyle>
          <a:p>
            <a:pPr lvl="0"/>
            <a:r>
              <a:rPr lang="en-US" dirty="0"/>
              <a:t>Foot note/source copy</a:t>
            </a:r>
          </a:p>
        </p:txBody>
      </p:sp>
      <p:sp>
        <p:nvSpPr>
          <p:cNvPr id="7" name="Picture Placeholder 4">
            <a:extLst>
              <a:ext uri="{FF2B5EF4-FFF2-40B4-BE49-F238E27FC236}">
                <a16:creationId xmlns:a16="http://schemas.microsoft.com/office/drawing/2014/main" id="{24707CBB-44BE-EB53-66D5-0CFD72FF4553}"/>
              </a:ext>
            </a:extLst>
          </p:cNvPr>
          <p:cNvSpPr>
            <a:spLocks noGrp="1"/>
          </p:cNvSpPr>
          <p:nvPr>
            <p:ph type="pic" sz="quarter" idx="13"/>
          </p:nvPr>
        </p:nvSpPr>
        <p:spPr>
          <a:xfrm>
            <a:off x="7200359" y="1257300"/>
            <a:ext cx="4392675" cy="4206241"/>
          </a:xfrm>
          <a:prstGeom prst="roundRect">
            <a:avLst>
              <a:gd name="adj" fmla="val 5807"/>
            </a:avLst>
          </a:prstGeom>
          <a:solidFill>
            <a:schemeClr val="bg1">
              <a:lumMod val="95000"/>
            </a:schemeClr>
          </a:solidFill>
        </p:spPr>
        <p:txBody>
          <a:bodyPr/>
          <a:lstStyle>
            <a:lvl1pPr marL="0" indent="0">
              <a:buNone/>
              <a:defRPr sz="1200"/>
            </a:lvl1pPr>
          </a:lstStyle>
          <a:p>
            <a:r>
              <a:rPr lang="en-US" dirty="0"/>
              <a:t>Click icon to add picture</a:t>
            </a:r>
          </a:p>
        </p:txBody>
      </p:sp>
      <p:sp>
        <p:nvSpPr>
          <p:cNvPr id="2" name="Title 2">
            <a:extLst>
              <a:ext uri="{FF2B5EF4-FFF2-40B4-BE49-F238E27FC236}">
                <a16:creationId xmlns:a16="http://schemas.microsoft.com/office/drawing/2014/main" id="{641AC13B-81B7-FA32-E15B-E46915A7AA47}"/>
              </a:ext>
            </a:extLst>
          </p:cNvPr>
          <p:cNvSpPr>
            <a:spLocks noGrp="1"/>
          </p:cNvSpPr>
          <p:nvPr>
            <p:ph type="title"/>
          </p:nvPr>
        </p:nvSpPr>
        <p:spPr>
          <a:xfrm>
            <a:off x="457200" y="1444282"/>
            <a:ext cx="6400800" cy="658837"/>
          </a:xfrm>
        </p:spPr>
        <p:txBody>
          <a:bodyPr/>
          <a:lstStyle>
            <a:lvl1pPr>
              <a:lnSpc>
                <a:spcPct val="100000"/>
              </a:lnSpc>
              <a:defRPr>
                <a:solidFill>
                  <a:schemeClr val="tx1"/>
                </a:solidFill>
              </a:defRPr>
            </a:lvl1pPr>
          </a:lstStyle>
          <a:p>
            <a:r>
              <a:rPr lang="en-US"/>
              <a:t>Click to edit Master title style</a:t>
            </a:r>
            <a:endParaRPr lang="en-US" dirty="0"/>
          </a:p>
        </p:txBody>
      </p:sp>
      <p:sp>
        <p:nvSpPr>
          <p:cNvPr id="3" name="Text Placeholder 8">
            <a:extLst>
              <a:ext uri="{FF2B5EF4-FFF2-40B4-BE49-F238E27FC236}">
                <a16:creationId xmlns:a16="http://schemas.microsoft.com/office/drawing/2014/main" id="{83502AD2-788A-E1EE-CCA2-4F2F4F012054}"/>
              </a:ext>
            </a:extLst>
          </p:cNvPr>
          <p:cNvSpPr>
            <a:spLocks noGrp="1"/>
          </p:cNvSpPr>
          <p:nvPr>
            <p:ph type="body" sz="quarter" idx="22"/>
          </p:nvPr>
        </p:nvSpPr>
        <p:spPr>
          <a:xfrm>
            <a:off x="460249" y="2053162"/>
            <a:ext cx="6397751" cy="451914"/>
          </a:xfrm>
        </p:spPr>
        <p:txBody>
          <a:bodyPr/>
          <a:lstStyle>
            <a:lvl1pPr marL="0" indent="0">
              <a:buNone/>
              <a:defRPr>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Tree>
    <p:extLst>
      <p:ext uri="{BB962C8B-B14F-4D97-AF65-F5344CB8AC3E}">
        <p14:creationId xmlns:p14="http://schemas.microsoft.com/office/powerpoint/2010/main" val="1473002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Text Placeholder 11">
            <a:extLst>
              <a:ext uri="{FF2B5EF4-FFF2-40B4-BE49-F238E27FC236}">
                <a16:creationId xmlns:a16="http://schemas.microsoft.com/office/drawing/2014/main" id="{388FCF0A-ABF1-5ADD-50CC-023E45032CF2}"/>
              </a:ext>
            </a:extLst>
          </p:cNvPr>
          <p:cNvSpPr>
            <a:spLocks noGrp="1"/>
          </p:cNvSpPr>
          <p:nvPr>
            <p:ph type="body" sz="quarter" idx="11" hasCustomPrompt="1"/>
          </p:nvPr>
        </p:nvSpPr>
        <p:spPr>
          <a:xfrm>
            <a:off x="457200" y="2287526"/>
            <a:ext cx="7057016" cy="3176015"/>
          </a:xfrm>
        </p:spPr>
        <p:txBody>
          <a:bodyPr/>
          <a:lstStyle>
            <a:lvl1pPr marL="231775" indent="-231775">
              <a:lnSpc>
                <a:spcPct val="100000"/>
              </a:lnSpc>
              <a:buFont typeface="Arial" panose="020B0604020202020204" pitchFamily="34" charset="0"/>
              <a:buChar char="•"/>
              <a:tabLst/>
              <a:defRPr sz="1600">
                <a:solidFill>
                  <a:schemeClr val="tx2"/>
                </a:solidFill>
              </a:defRPr>
            </a:lvl1pPr>
            <a:lvl2pPr>
              <a:lnSpc>
                <a:spcPct val="100000"/>
              </a:lnSpc>
              <a:defRPr/>
            </a:lvl2pPr>
            <a:lvl3pPr>
              <a:lnSpc>
                <a:spcPct val="100000"/>
              </a:lnSpc>
              <a:defRPr/>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4">
            <a:extLst>
              <a:ext uri="{FF2B5EF4-FFF2-40B4-BE49-F238E27FC236}">
                <a16:creationId xmlns:a16="http://schemas.microsoft.com/office/drawing/2014/main" id="{51EFA92F-CF1A-9A8B-ADDE-143FA60084BE}"/>
              </a:ext>
            </a:extLst>
          </p:cNvPr>
          <p:cNvSpPr>
            <a:spLocks noGrp="1"/>
          </p:cNvSpPr>
          <p:nvPr>
            <p:ph type="pic" sz="quarter" idx="13"/>
          </p:nvPr>
        </p:nvSpPr>
        <p:spPr>
          <a:xfrm>
            <a:off x="8019826" y="546264"/>
            <a:ext cx="3573208" cy="4917278"/>
          </a:xfrm>
          <a:prstGeom prst="roundRect">
            <a:avLst>
              <a:gd name="adj" fmla="val 8366"/>
            </a:avLst>
          </a:prstGeom>
          <a:solidFill>
            <a:schemeClr val="bg1">
              <a:lumMod val="95000"/>
            </a:schemeClr>
          </a:solidFill>
        </p:spPr>
        <p:txBody>
          <a:bodyPr/>
          <a:lstStyle>
            <a:lvl1pPr marL="0" indent="0">
              <a:buNone/>
              <a:defRPr sz="1200"/>
            </a:lvl1pPr>
          </a:lstStyle>
          <a:p>
            <a:r>
              <a:rPr lang="en-US" dirty="0"/>
              <a:t>Click icon to add picture</a:t>
            </a:r>
          </a:p>
        </p:txBody>
      </p:sp>
      <p:sp>
        <p:nvSpPr>
          <p:cNvPr id="5" name="Title 1">
            <a:extLst>
              <a:ext uri="{FF2B5EF4-FFF2-40B4-BE49-F238E27FC236}">
                <a16:creationId xmlns:a16="http://schemas.microsoft.com/office/drawing/2014/main" id="{418603A8-8B9A-C851-635A-97B14C4F1A60}"/>
              </a:ext>
            </a:extLst>
          </p:cNvPr>
          <p:cNvSpPr>
            <a:spLocks noGrp="1"/>
          </p:cNvSpPr>
          <p:nvPr>
            <p:ph type="title"/>
          </p:nvPr>
        </p:nvSpPr>
        <p:spPr>
          <a:xfrm>
            <a:off x="457200" y="546264"/>
            <a:ext cx="7057016" cy="660743"/>
          </a:xfrm>
        </p:spPr>
        <p:txBody>
          <a:bodyPr/>
          <a:lstStyle/>
          <a:p>
            <a:r>
              <a:rPr lang="en-US"/>
              <a:t>Click to edit Master title style</a:t>
            </a:r>
          </a:p>
        </p:txBody>
      </p:sp>
      <p:sp>
        <p:nvSpPr>
          <p:cNvPr id="7" name="Text Placeholder 3">
            <a:extLst>
              <a:ext uri="{FF2B5EF4-FFF2-40B4-BE49-F238E27FC236}">
                <a16:creationId xmlns:a16="http://schemas.microsoft.com/office/drawing/2014/main" id="{91F683E5-36F0-AAA1-DA8F-ECF3A6F89FFE}"/>
              </a:ext>
            </a:extLst>
          </p:cNvPr>
          <p:cNvSpPr>
            <a:spLocks noGrp="1"/>
          </p:cNvSpPr>
          <p:nvPr>
            <p:ph type="body" sz="quarter" idx="12"/>
          </p:nvPr>
        </p:nvSpPr>
        <p:spPr>
          <a:xfrm>
            <a:off x="457200" y="1207007"/>
            <a:ext cx="7056937" cy="419775"/>
          </a:xfrm>
        </p:spPr>
        <p:txBody>
          <a:bodyPr/>
          <a:lstStyle>
            <a:lvl1pPr marL="0" inden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2952681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Picture Placeholder 4">
            <a:extLst>
              <a:ext uri="{FF2B5EF4-FFF2-40B4-BE49-F238E27FC236}">
                <a16:creationId xmlns:a16="http://schemas.microsoft.com/office/drawing/2014/main" id="{24707CBB-44BE-EB53-66D5-0CFD72FF4553}"/>
              </a:ext>
            </a:extLst>
          </p:cNvPr>
          <p:cNvSpPr>
            <a:spLocks noGrp="1"/>
          </p:cNvSpPr>
          <p:nvPr>
            <p:ph type="pic" sz="quarter" idx="13"/>
          </p:nvPr>
        </p:nvSpPr>
        <p:spPr>
          <a:xfrm>
            <a:off x="7349489" y="354564"/>
            <a:ext cx="4243545" cy="5122312"/>
          </a:xfrm>
          <a:prstGeom prst="roundRect">
            <a:avLst>
              <a:gd name="adj" fmla="val 4931"/>
            </a:avLst>
          </a:prstGeom>
          <a:solidFill>
            <a:schemeClr val="bg1">
              <a:lumMod val="95000"/>
            </a:schemeClr>
          </a:solidFill>
        </p:spPr>
        <p:txBody>
          <a:bodyPr/>
          <a:lstStyle>
            <a:lvl1pPr marL="0" indent="0">
              <a:buNone/>
              <a:defRPr sz="1200"/>
            </a:lvl1pPr>
          </a:lstStyle>
          <a:p>
            <a:r>
              <a:rPr lang="en-US" dirty="0"/>
              <a:t>Click icon to add picture</a:t>
            </a:r>
          </a:p>
        </p:txBody>
      </p:sp>
      <p:sp>
        <p:nvSpPr>
          <p:cNvPr id="2" name="Title 1">
            <a:extLst>
              <a:ext uri="{FF2B5EF4-FFF2-40B4-BE49-F238E27FC236}">
                <a16:creationId xmlns:a16="http://schemas.microsoft.com/office/drawing/2014/main" id="{16CA43E5-C023-6AE1-38C4-730059437D53}"/>
              </a:ext>
            </a:extLst>
          </p:cNvPr>
          <p:cNvSpPr>
            <a:spLocks noGrp="1"/>
          </p:cNvSpPr>
          <p:nvPr>
            <p:ph type="title"/>
          </p:nvPr>
        </p:nvSpPr>
        <p:spPr>
          <a:xfrm>
            <a:off x="457200" y="546265"/>
            <a:ext cx="6587412" cy="582740"/>
          </a:xfrm>
        </p:spPr>
        <p:txBody>
          <a:bodyPr/>
          <a:lstStyle/>
          <a:p>
            <a:r>
              <a:rPr lang="en-US"/>
              <a:t>Click to edit Master title style</a:t>
            </a:r>
          </a:p>
        </p:txBody>
      </p:sp>
      <p:sp>
        <p:nvSpPr>
          <p:cNvPr id="4" name="Text Placeholder 11">
            <a:extLst>
              <a:ext uri="{FF2B5EF4-FFF2-40B4-BE49-F238E27FC236}">
                <a16:creationId xmlns:a16="http://schemas.microsoft.com/office/drawing/2014/main" id="{4AFE93A0-C569-98A6-7B63-091F6E4CCA15}"/>
              </a:ext>
            </a:extLst>
          </p:cNvPr>
          <p:cNvSpPr>
            <a:spLocks noGrp="1"/>
          </p:cNvSpPr>
          <p:nvPr>
            <p:ph type="body" sz="quarter" idx="11" hasCustomPrompt="1"/>
          </p:nvPr>
        </p:nvSpPr>
        <p:spPr>
          <a:xfrm>
            <a:off x="457200" y="1920240"/>
            <a:ext cx="6587412" cy="3407302"/>
          </a:xfrm>
        </p:spPr>
        <p:txBody>
          <a:bodyPr/>
          <a:lstStyle>
            <a:lvl1pPr marL="231775" indent="-231775">
              <a:lnSpc>
                <a:spcPct val="100000"/>
              </a:lnSpc>
              <a:buFont typeface="Arial" panose="020B0604020202020204" pitchFamily="34" charset="0"/>
              <a:buChar char="•"/>
              <a:tabLst/>
              <a:defRPr sz="1600">
                <a:solidFill>
                  <a:schemeClr val="tx2"/>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653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wo Column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Text Placeholder 11">
            <a:extLst>
              <a:ext uri="{FF2B5EF4-FFF2-40B4-BE49-F238E27FC236}">
                <a16:creationId xmlns:a16="http://schemas.microsoft.com/office/drawing/2014/main" id="{388FCF0A-ABF1-5ADD-50CC-023E45032CF2}"/>
              </a:ext>
            </a:extLst>
          </p:cNvPr>
          <p:cNvSpPr>
            <a:spLocks noGrp="1"/>
          </p:cNvSpPr>
          <p:nvPr>
            <p:ph type="body" sz="quarter" idx="11" hasCustomPrompt="1"/>
          </p:nvPr>
        </p:nvSpPr>
        <p:spPr>
          <a:xfrm>
            <a:off x="457200" y="2468880"/>
            <a:ext cx="5433237" cy="2493335"/>
          </a:xfrm>
        </p:spPr>
        <p:txBody>
          <a:bodyPr/>
          <a:lstStyle>
            <a:lvl1pPr marL="231775" indent="-231775">
              <a:lnSpc>
                <a:spcPct val="100000"/>
              </a:lnSpc>
              <a:buFont typeface="Arial" panose="020B0604020202020204" pitchFamily="34" charset="0"/>
              <a:buChar char="•"/>
              <a:tabLst/>
              <a:defRPr sz="1800">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66702856-B4C0-2FB2-A059-C77B8D4F0E54}"/>
              </a:ext>
            </a:extLst>
          </p:cNvPr>
          <p:cNvSpPr>
            <a:spLocks noGrp="1"/>
          </p:cNvSpPr>
          <p:nvPr>
            <p:ph type="body" sz="quarter" idx="14" hasCustomPrompt="1"/>
          </p:nvPr>
        </p:nvSpPr>
        <p:spPr>
          <a:xfrm>
            <a:off x="457200" y="5579968"/>
            <a:ext cx="5433237" cy="190366"/>
          </a:xfrm>
        </p:spPr>
        <p:txBody>
          <a:bodyPr anchor="b" anchorCtr="0"/>
          <a:lstStyle>
            <a:lvl1pPr marL="0" indent="0">
              <a:lnSpc>
                <a:spcPct val="100000"/>
              </a:lnSpc>
              <a:buNone/>
              <a:defRPr sz="900"/>
            </a:lvl1pPr>
          </a:lstStyle>
          <a:p>
            <a:pPr lvl="0"/>
            <a:r>
              <a:rPr lang="en-US" dirty="0"/>
              <a:t>Foot note/source copy</a:t>
            </a:r>
          </a:p>
        </p:txBody>
      </p:sp>
      <p:sp>
        <p:nvSpPr>
          <p:cNvPr id="2" name="Title 2">
            <a:extLst>
              <a:ext uri="{FF2B5EF4-FFF2-40B4-BE49-F238E27FC236}">
                <a16:creationId xmlns:a16="http://schemas.microsoft.com/office/drawing/2014/main" id="{7DA7EC73-2A97-BBE0-4CE8-F8099172B115}"/>
              </a:ext>
            </a:extLst>
          </p:cNvPr>
          <p:cNvSpPr>
            <a:spLocks noGrp="1"/>
          </p:cNvSpPr>
          <p:nvPr>
            <p:ph type="title"/>
          </p:nvPr>
        </p:nvSpPr>
        <p:spPr>
          <a:xfrm>
            <a:off x="457199" y="1444282"/>
            <a:ext cx="5433237" cy="658837"/>
          </a:xfrm>
        </p:spPr>
        <p:txBody>
          <a:bodyPr/>
          <a:lstStyle>
            <a:lvl1pPr>
              <a:lnSpc>
                <a:spcPct val="10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8995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image 5 colum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7" name="Picture Placeholder 5">
            <a:extLst>
              <a:ext uri="{FF2B5EF4-FFF2-40B4-BE49-F238E27FC236}">
                <a16:creationId xmlns:a16="http://schemas.microsoft.com/office/drawing/2014/main" id="{79E826BE-03E9-E0E1-BADF-7C80C21BCDF4}"/>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sp>
        <p:nvSpPr>
          <p:cNvPr id="18" name="Title 2">
            <a:extLst>
              <a:ext uri="{FF2B5EF4-FFF2-40B4-BE49-F238E27FC236}">
                <a16:creationId xmlns:a16="http://schemas.microsoft.com/office/drawing/2014/main" id="{5F8FC0B1-DC76-6A96-E901-A044EC1DAE92}"/>
              </a:ext>
            </a:extLst>
          </p:cNvPr>
          <p:cNvSpPr>
            <a:spLocks noGrp="1"/>
          </p:cNvSpPr>
          <p:nvPr>
            <p:ph type="title" hasCustomPrompt="1"/>
          </p:nvPr>
        </p:nvSpPr>
        <p:spPr>
          <a:xfrm>
            <a:off x="562708" y="2300940"/>
            <a:ext cx="5228492" cy="894435"/>
          </a:xfrm>
        </p:spPr>
        <p:txBody>
          <a:bodyPr anchor="b"/>
          <a:lstStyle>
            <a:lvl1pPr>
              <a:defRPr sz="2800">
                <a:solidFill>
                  <a:schemeClr val="bg1"/>
                </a:solidFill>
              </a:defRPr>
            </a:lvl1pPr>
          </a:lstStyle>
          <a:p>
            <a:r>
              <a:rPr lang="en-US" dirty="0"/>
              <a:t>Click to add title</a:t>
            </a:r>
          </a:p>
        </p:txBody>
      </p:sp>
      <p:sp>
        <p:nvSpPr>
          <p:cNvPr id="2" name="Text Placeholder 3">
            <a:extLst>
              <a:ext uri="{FF2B5EF4-FFF2-40B4-BE49-F238E27FC236}">
                <a16:creationId xmlns:a16="http://schemas.microsoft.com/office/drawing/2014/main" id="{5181C16A-FE3F-FAA5-31A3-7CA2F0D6AAD1}"/>
              </a:ext>
            </a:extLst>
          </p:cNvPr>
          <p:cNvSpPr>
            <a:spLocks noGrp="1"/>
          </p:cNvSpPr>
          <p:nvPr>
            <p:ph type="body" sz="quarter" idx="28"/>
          </p:nvPr>
        </p:nvSpPr>
        <p:spPr>
          <a:xfrm>
            <a:off x="562708" y="4142123"/>
            <a:ext cx="1876424" cy="1497669"/>
          </a:xfrm>
        </p:spPr>
        <p:txBody>
          <a:bodyPr/>
          <a:lstStyle>
            <a:lvl1pPr marL="0" indent="0">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0" name="Text Placeholder 3">
            <a:extLst>
              <a:ext uri="{FF2B5EF4-FFF2-40B4-BE49-F238E27FC236}">
                <a16:creationId xmlns:a16="http://schemas.microsoft.com/office/drawing/2014/main" id="{01EC2508-C472-A1F6-F211-9A2426718947}"/>
              </a:ext>
            </a:extLst>
          </p:cNvPr>
          <p:cNvSpPr>
            <a:spLocks noGrp="1"/>
          </p:cNvSpPr>
          <p:nvPr>
            <p:ph type="body" sz="quarter" idx="29"/>
          </p:nvPr>
        </p:nvSpPr>
        <p:spPr>
          <a:xfrm>
            <a:off x="2840189" y="4142123"/>
            <a:ext cx="1876424" cy="1497669"/>
          </a:xfrm>
        </p:spPr>
        <p:txBody>
          <a:bodyPr/>
          <a:lstStyle>
            <a:lvl1pPr marL="0" indent="0">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1" name="Text Placeholder 3">
            <a:extLst>
              <a:ext uri="{FF2B5EF4-FFF2-40B4-BE49-F238E27FC236}">
                <a16:creationId xmlns:a16="http://schemas.microsoft.com/office/drawing/2014/main" id="{628F7BF5-3BF8-1683-E961-CCA7298906AE}"/>
              </a:ext>
            </a:extLst>
          </p:cNvPr>
          <p:cNvSpPr>
            <a:spLocks noGrp="1"/>
          </p:cNvSpPr>
          <p:nvPr>
            <p:ph type="body" sz="quarter" idx="30"/>
          </p:nvPr>
        </p:nvSpPr>
        <p:spPr>
          <a:xfrm>
            <a:off x="5117671" y="4142123"/>
            <a:ext cx="1876424" cy="1497669"/>
          </a:xfrm>
        </p:spPr>
        <p:txBody>
          <a:bodyPr/>
          <a:lstStyle>
            <a:lvl1pPr marL="0" indent="0">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3">
            <a:extLst>
              <a:ext uri="{FF2B5EF4-FFF2-40B4-BE49-F238E27FC236}">
                <a16:creationId xmlns:a16="http://schemas.microsoft.com/office/drawing/2014/main" id="{FDAED682-47E0-4243-9D36-F5EA3E75DF58}"/>
              </a:ext>
            </a:extLst>
          </p:cNvPr>
          <p:cNvSpPr>
            <a:spLocks noGrp="1"/>
          </p:cNvSpPr>
          <p:nvPr>
            <p:ph type="body" sz="quarter" idx="31"/>
          </p:nvPr>
        </p:nvSpPr>
        <p:spPr>
          <a:xfrm>
            <a:off x="7380121" y="4142122"/>
            <a:ext cx="1876424" cy="1497669"/>
          </a:xfrm>
        </p:spPr>
        <p:txBody>
          <a:bodyPr/>
          <a:lstStyle>
            <a:lvl1pPr marL="0" indent="0">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3">
            <a:extLst>
              <a:ext uri="{FF2B5EF4-FFF2-40B4-BE49-F238E27FC236}">
                <a16:creationId xmlns:a16="http://schemas.microsoft.com/office/drawing/2014/main" id="{8A4B8BED-4A5B-3023-6C6B-8EDBFAD6C4A4}"/>
              </a:ext>
            </a:extLst>
          </p:cNvPr>
          <p:cNvSpPr>
            <a:spLocks noGrp="1"/>
          </p:cNvSpPr>
          <p:nvPr>
            <p:ph type="body" sz="quarter" idx="32"/>
          </p:nvPr>
        </p:nvSpPr>
        <p:spPr>
          <a:xfrm>
            <a:off x="9672637" y="4142121"/>
            <a:ext cx="1876424" cy="1497669"/>
          </a:xfrm>
        </p:spPr>
        <p:txBody>
          <a:bodyPr/>
          <a:lstStyle>
            <a:lvl1pPr marL="0" indent="0">
              <a:buNone/>
              <a:defRPr sz="14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41277134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image 6 column">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53F9CF-504C-7390-693B-70689E9A20FB}"/>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8" name="Title 2">
            <a:extLst>
              <a:ext uri="{FF2B5EF4-FFF2-40B4-BE49-F238E27FC236}">
                <a16:creationId xmlns:a16="http://schemas.microsoft.com/office/drawing/2014/main" id="{5F8FC0B1-DC76-6A96-E901-A044EC1DAE92}"/>
              </a:ext>
            </a:extLst>
          </p:cNvPr>
          <p:cNvSpPr>
            <a:spLocks noGrp="1"/>
          </p:cNvSpPr>
          <p:nvPr>
            <p:ph type="title" hasCustomPrompt="1"/>
          </p:nvPr>
        </p:nvSpPr>
        <p:spPr>
          <a:xfrm>
            <a:off x="562708" y="2300940"/>
            <a:ext cx="5228492" cy="894435"/>
          </a:xfrm>
        </p:spPr>
        <p:txBody>
          <a:bodyPr anchor="b"/>
          <a:lstStyle>
            <a:lvl1pPr>
              <a:defRPr sz="2800">
                <a:solidFill>
                  <a:schemeClr val="bg1"/>
                </a:solidFill>
              </a:defRPr>
            </a:lvl1pPr>
          </a:lstStyle>
          <a:p>
            <a:r>
              <a:rPr lang="en-US" dirty="0"/>
              <a:t>Click to add title</a:t>
            </a:r>
          </a:p>
        </p:txBody>
      </p:sp>
      <p:sp>
        <p:nvSpPr>
          <p:cNvPr id="4" name="Text Placeholder 3">
            <a:extLst>
              <a:ext uri="{FF2B5EF4-FFF2-40B4-BE49-F238E27FC236}">
                <a16:creationId xmlns:a16="http://schemas.microsoft.com/office/drawing/2014/main" id="{FA039059-C41E-5B8E-7520-E6F5193E6A13}"/>
              </a:ext>
            </a:extLst>
          </p:cNvPr>
          <p:cNvSpPr>
            <a:spLocks noGrp="1"/>
          </p:cNvSpPr>
          <p:nvPr>
            <p:ph type="body" sz="quarter" idx="28"/>
          </p:nvPr>
        </p:nvSpPr>
        <p:spPr>
          <a:xfrm>
            <a:off x="562708" y="4096329"/>
            <a:ext cx="1509389" cy="1676416"/>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5" name="Text Placeholder 3">
            <a:extLst>
              <a:ext uri="{FF2B5EF4-FFF2-40B4-BE49-F238E27FC236}">
                <a16:creationId xmlns:a16="http://schemas.microsoft.com/office/drawing/2014/main" id="{B63CE16F-7AA5-D707-66B8-A6BA5BCB447F}"/>
              </a:ext>
            </a:extLst>
          </p:cNvPr>
          <p:cNvSpPr>
            <a:spLocks noGrp="1"/>
          </p:cNvSpPr>
          <p:nvPr>
            <p:ph type="body" sz="quarter" idx="29"/>
          </p:nvPr>
        </p:nvSpPr>
        <p:spPr>
          <a:xfrm>
            <a:off x="2466213" y="4115849"/>
            <a:ext cx="1509389" cy="1655379"/>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6" name="Text Placeholder 3">
            <a:extLst>
              <a:ext uri="{FF2B5EF4-FFF2-40B4-BE49-F238E27FC236}">
                <a16:creationId xmlns:a16="http://schemas.microsoft.com/office/drawing/2014/main" id="{C0BCFA56-337D-61B1-25B5-86190AB6BAF7}"/>
              </a:ext>
            </a:extLst>
          </p:cNvPr>
          <p:cNvSpPr>
            <a:spLocks noGrp="1"/>
          </p:cNvSpPr>
          <p:nvPr>
            <p:ph type="body" sz="quarter" idx="30"/>
          </p:nvPr>
        </p:nvSpPr>
        <p:spPr>
          <a:xfrm>
            <a:off x="4369716" y="4114800"/>
            <a:ext cx="1509389" cy="1655379"/>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7" name="Text Placeholder 3">
            <a:extLst>
              <a:ext uri="{FF2B5EF4-FFF2-40B4-BE49-F238E27FC236}">
                <a16:creationId xmlns:a16="http://schemas.microsoft.com/office/drawing/2014/main" id="{CCF15D67-2BA6-3043-37BF-F9703534D0A6}"/>
              </a:ext>
            </a:extLst>
          </p:cNvPr>
          <p:cNvSpPr>
            <a:spLocks noGrp="1"/>
          </p:cNvSpPr>
          <p:nvPr>
            <p:ph type="body" sz="quarter" idx="31"/>
          </p:nvPr>
        </p:nvSpPr>
        <p:spPr>
          <a:xfrm>
            <a:off x="6273221" y="4116897"/>
            <a:ext cx="1509389" cy="1655379"/>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9" name="Text Placeholder 3">
            <a:extLst>
              <a:ext uri="{FF2B5EF4-FFF2-40B4-BE49-F238E27FC236}">
                <a16:creationId xmlns:a16="http://schemas.microsoft.com/office/drawing/2014/main" id="{B2890517-6829-2482-96D1-51CACE48EAC6}"/>
              </a:ext>
            </a:extLst>
          </p:cNvPr>
          <p:cNvSpPr>
            <a:spLocks noGrp="1"/>
          </p:cNvSpPr>
          <p:nvPr>
            <p:ph type="body" sz="quarter" idx="32"/>
          </p:nvPr>
        </p:nvSpPr>
        <p:spPr>
          <a:xfrm>
            <a:off x="8173028" y="4116952"/>
            <a:ext cx="1509389" cy="1655379"/>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1" name="Text Placeholder 3">
            <a:extLst>
              <a:ext uri="{FF2B5EF4-FFF2-40B4-BE49-F238E27FC236}">
                <a16:creationId xmlns:a16="http://schemas.microsoft.com/office/drawing/2014/main" id="{7F5FA39E-0BEF-A895-23F3-B153B368152F}"/>
              </a:ext>
            </a:extLst>
          </p:cNvPr>
          <p:cNvSpPr>
            <a:spLocks noGrp="1"/>
          </p:cNvSpPr>
          <p:nvPr>
            <p:ph type="body" sz="quarter" idx="33"/>
          </p:nvPr>
        </p:nvSpPr>
        <p:spPr>
          <a:xfrm>
            <a:off x="10080228" y="4116952"/>
            <a:ext cx="1509389" cy="1655379"/>
          </a:xfrm>
        </p:spPr>
        <p:txBody>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583064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large image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35ACF584-4C22-8458-8003-43CDBD9070FD}"/>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2300941"/>
            <a:ext cx="5218444" cy="882526"/>
          </a:xfrm>
        </p:spPr>
        <p:txBody>
          <a:bodyPr anchor="b"/>
          <a:lstStyle>
            <a:lvl1pPr>
              <a:defRPr sz="2800">
                <a:solidFill>
                  <a:schemeClr val="bg1"/>
                </a:solidFill>
              </a:defRPr>
            </a:lvl1pPr>
          </a:lstStyle>
          <a:p>
            <a:r>
              <a:rPr lang="en-US" dirty="0"/>
              <a:t>Click to add title</a:t>
            </a:r>
          </a:p>
        </p:txBody>
      </p:sp>
      <p:sp>
        <p:nvSpPr>
          <p:cNvPr id="7" name="Text Placeholder 5">
            <a:extLst>
              <a:ext uri="{FF2B5EF4-FFF2-40B4-BE49-F238E27FC236}">
                <a16:creationId xmlns:a16="http://schemas.microsoft.com/office/drawing/2014/main" id="{0DE19F5C-4637-2902-A662-FBBF70FD9E0D}"/>
              </a:ext>
            </a:extLst>
          </p:cNvPr>
          <p:cNvSpPr>
            <a:spLocks noGrp="1"/>
          </p:cNvSpPr>
          <p:nvPr>
            <p:ph type="body" sz="quarter" idx="14" hasCustomPrompt="1"/>
          </p:nvPr>
        </p:nvSpPr>
        <p:spPr>
          <a:xfrm>
            <a:off x="1388800" y="4612386"/>
            <a:ext cx="3001108"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9" name="Text Placeholder 8">
            <a:extLst>
              <a:ext uri="{FF2B5EF4-FFF2-40B4-BE49-F238E27FC236}">
                <a16:creationId xmlns:a16="http://schemas.microsoft.com/office/drawing/2014/main" id="{77AF41D3-AB0C-7865-FD7A-40E82106CB51}"/>
              </a:ext>
            </a:extLst>
          </p:cNvPr>
          <p:cNvSpPr>
            <a:spLocks noGrp="1"/>
          </p:cNvSpPr>
          <p:nvPr>
            <p:ph type="body" sz="quarter" idx="22"/>
          </p:nvPr>
        </p:nvSpPr>
        <p:spPr>
          <a:xfrm>
            <a:off x="572756" y="3996267"/>
            <a:ext cx="6702757" cy="313272"/>
          </a:xfrm>
        </p:spPr>
        <p:txBody>
          <a:bodyPr/>
          <a:lstStyle>
            <a:lvl1pPr marL="0" indent="0">
              <a:buNone/>
              <a:defRPr b="0">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
        <p:nvSpPr>
          <p:cNvPr id="10" name="Text Placeholder 5">
            <a:extLst>
              <a:ext uri="{FF2B5EF4-FFF2-40B4-BE49-F238E27FC236}">
                <a16:creationId xmlns:a16="http://schemas.microsoft.com/office/drawing/2014/main" id="{3DE45E14-64F1-9D79-EB2B-0AC814A54A06}"/>
              </a:ext>
            </a:extLst>
          </p:cNvPr>
          <p:cNvSpPr>
            <a:spLocks noGrp="1"/>
          </p:cNvSpPr>
          <p:nvPr>
            <p:ph type="body" sz="quarter" idx="23" hasCustomPrompt="1"/>
          </p:nvPr>
        </p:nvSpPr>
        <p:spPr>
          <a:xfrm>
            <a:off x="4628277" y="4623328"/>
            <a:ext cx="3001108"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1" name="Text Placeholder 5">
            <a:extLst>
              <a:ext uri="{FF2B5EF4-FFF2-40B4-BE49-F238E27FC236}">
                <a16:creationId xmlns:a16="http://schemas.microsoft.com/office/drawing/2014/main" id="{70EF7161-B0E7-6859-B64C-62172D31D3B3}"/>
              </a:ext>
            </a:extLst>
          </p:cNvPr>
          <p:cNvSpPr>
            <a:spLocks noGrp="1"/>
          </p:cNvSpPr>
          <p:nvPr>
            <p:ph type="body" sz="quarter" idx="24" hasCustomPrompt="1"/>
          </p:nvPr>
        </p:nvSpPr>
        <p:spPr>
          <a:xfrm>
            <a:off x="7867754" y="4623328"/>
            <a:ext cx="3001108"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Tree>
    <p:extLst>
      <p:ext uri="{BB962C8B-B14F-4D97-AF65-F5344CB8AC3E}">
        <p14:creationId xmlns:p14="http://schemas.microsoft.com/office/powerpoint/2010/main" val="4241266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large image ">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462A0E6D-5DCC-5174-23EB-5BF8117FF813}"/>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2300941"/>
            <a:ext cx="5218444" cy="882526"/>
          </a:xfrm>
        </p:spPr>
        <p:txBody>
          <a:bodyPr anchor="b"/>
          <a:lstStyle>
            <a:lvl1pPr>
              <a:defRPr sz="2800" b="0">
                <a:solidFill>
                  <a:schemeClr val="bg1"/>
                </a:solidFill>
                <a:latin typeface="+mj-lt"/>
              </a:defRPr>
            </a:lvl1pPr>
          </a:lstStyle>
          <a:p>
            <a:r>
              <a:rPr lang="en-US" dirty="0"/>
              <a:t>Click to add title</a:t>
            </a:r>
          </a:p>
        </p:txBody>
      </p:sp>
      <p:sp>
        <p:nvSpPr>
          <p:cNvPr id="2" name="Text Placeholder 5">
            <a:extLst>
              <a:ext uri="{FF2B5EF4-FFF2-40B4-BE49-F238E27FC236}">
                <a16:creationId xmlns:a16="http://schemas.microsoft.com/office/drawing/2014/main" id="{F73F976F-F306-D020-6C69-954CE7F4836D}"/>
              </a:ext>
            </a:extLst>
          </p:cNvPr>
          <p:cNvSpPr>
            <a:spLocks noGrp="1"/>
          </p:cNvSpPr>
          <p:nvPr>
            <p:ph type="body" sz="quarter" idx="14" hasCustomPrompt="1"/>
          </p:nvPr>
        </p:nvSpPr>
        <p:spPr>
          <a:xfrm>
            <a:off x="1388800" y="4428455"/>
            <a:ext cx="3001108"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3" name="Text Placeholder 5">
            <a:extLst>
              <a:ext uri="{FF2B5EF4-FFF2-40B4-BE49-F238E27FC236}">
                <a16:creationId xmlns:a16="http://schemas.microsoft.com/office/drawing/2014/main" id="{57C6F8C2-F752-0CEB-F2D5-3980FADDB405}"/>
              </a:ext>
            </a:extLst>
          </p:cNvPr>
          <p:cNvSpPr>
            <a:spLocks noGrp="1"/>
          </p:cNvSpPr>
          <p:nvPr>
            <p:ph type="body" sz="quarter" idx="23" hasCustomPrompt="1"/>
          </p:nvPr>
        </p:nvSpPr>
        <p:spPr>
          <a:xfrm>
            <a:off x="4628277" y="4439397"/>
            <a:ext cx="3001108"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4" name="Text Placeholder 5">
            <a:extLst>
              <a:ext uri="{FF2B5EF4-FFF2-40B4-BE49-F238E27FC236}">
                <a16:creationId xmlns:a16="http://schemas.microsoft.com/office/drawing/2014/main" id="{7120F63B-D9E3-95EB-DFDD-EC6F1EE37630}"/>
              </a:ext>
            </a:extLst>
          </p:cNvPr>
          <p:cNvSpPr>
            <a:spLocks noGrp="1"/>
          </p:cNvSpPr>
          <p:nvPr>
            <p:ph type="body" sz="quarter" idx="24" hasCustomPrompt="1"/>
          </p:nvPr>
        </p:nvSpPr>
        <p:spPr>
          <a:xfrm>
            <a:off x="7867754" y="4439397"/>
            <a:ext cx="3001108"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Tree>
    <p:extLst>
      <p:ext uri="{BB962C8B-B14F-4D97-AF65-F5344CB8AC3E}">
        <p14:creationId xmlns:p14="http://schemas.microsoft.com/office/powerpoint/2010/main" val="27611192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large image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C8338953-D0C9-3484-D0FB-92DCD685E851}"/>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2300941"/>
            <a:ext cx="5218444" cy="882526"/>
          </a:xfrm>
        </p:spPr>
        <p:txBody>
          <a:bodyPr anchor="b"/>
          <a:lstStyle>
            <a:lvl1pPr>
              <a:defRPr sz="2800">
                <a:solidFill>
                  <a:schemeClr val="bg1"/>
                </a:solidFill>
              </a:defRPr>
            </a:lvl1pPr>
          </a:lstStyle>
          <a:p>
            <a:r>
              <a:rPr lang="en-US" dirty="0"/>
              <a:t>Click to add title</a:t>
            </a:r>
          </a:p>
        </p:txBody>
      </p:sp>
      <p:sp>
        <p:nvSpPr>
          <p:cNvPr id="7" name="Text Placeholder 5">
            <a:extLst>
              <a:ext uri="{FF2B5EF4-FFF2-40B4-BE49-F238E27FC236}">
                <a16:creationId xmlns:a16="http://schemas.microsoft.com/office/drawing/2014/main" id="{0DE19F5C-4637-2902-A662-FBBF70FD9E0D}"/>
              </a:ext>
            </a:extLst>
          </p:cNvPr>
          <p:cNvSpPr>
            <a:spLocks noGrp="1"/>
          </p:cNvSpPr>
          <p:nvPr>
            <p:ph type="body" sz="quarter" idx="14" hasCustomPrompt="1"/>
          </p:nvPr>
        </p:nvSpPr>
        <p:spPr>
          <a:xfrm>
            <a:off x="572756" y="4564887"/>
            <a:ext cx="2583593"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9" name="Text Placeholder 8">
            <a:extLst>
              <a:ext uri="{FF2B5EF4-FFF2-40B4-BE49-F238E27FC236}">
                <a16:creationId xmlns:a16="http://schemas.microsoft.com/office/drawing/2014/main" id="{77AF41D3-AB0C-7865-FD7A-40E82106CB51}"/>
              </a:ext>
            </a:extLst>
          </p:cNvPr>
          <p:cNvSpPr>
            <a:spLocks noGrp="1"/>
          </p:cNvSpPr>
          <p:nvPr>
            <p:ph type="body" sz="quarter" idx="22"/>
          </p:nvPr>
        </p:nvSpPr>
        <p:spPr>
          <a:xfrm>
            <a:off x="572756" y="3996267"/>
            <a:ext cx="6702757" cy="313272"/>
          </a:xfrm>
        </p:spPr>
        <p:txBody>
          <a:bodyPr/>
          <a:lstStyle>
            <a:lvl1pPr marL="0" indent="0">
              <a:buNone/>
              <a:defRPr b="0">
                <a:solidFill>
                  <a:schemeClr val="tx1"/>
                </a:solidFill>
                <a:latin typeface="+mn-lt"/>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
        <p:nvSpPr>
          <p:cNvPr id="12" name="Text Placeholder 5">
            <a:extLst>
              <a:ext uri="{FF2B5EF4-FFF2-40B4-BE49-F238E27FC236}">
                <a16:creationId xmlns:a16="http://schemas.microsoft.com/office/drawing/2014/main" id="{91DCA61D-18BC-BDE0-380A-5A1206997547}"/>
              </a:ext>
            </a:extLst>
          </p:cNvPr>
          <p:cNvSpPr>
            <a:spLocks noGrp="1"/>
          </p:cNvSpPr>
          <p:nvPr>
            <p:ph type="body" sz="quarter" idx="23" hasCustomPrompt="1"/>
          </p:nvPr>
        </p:nvSpPr>
        <p:spPr>
          <a:xfrm>
            <a:off x="8901368" y="4564887"/>
            <a:ext cx="2583593"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3" name="Text Placeholder 5">
            <a:extLst>
              <a:ext uri="{FF2B5EF4-FFF2-40B4-BE49-F238E27FC236}">
                <a16:creationId xmlns:a16="http://schemas.microsoft.com/office/drawing/2014/main" id="{0489226B-A349-39A2-33F8-C46D55D2CC7B}"/>
              </a:ext>
            </a:extLst>
          </p:cNvPr>
          <p:cNvSpPr>
            <a:spLocks noGrp="1"/>
          </p:cNvSpPr>
          <p:nvPr>
            <p:ph type="body" sz="quarter" idx="24" hasCustomPrompt="1"/>
          </p:nvPr>
        </p:nvSpPr>
        <p:spPr>
          <a:xfrm>
            <a:off x="3348960" y="4564887"/>
            <a:ext cx="2583593"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4" name="Text Placeholder 5">
            <a:extLst>
              <a:ext uri="{FF2B5EF4-FFF2-40B4-BE49-F238E27FC236}">
                <a16:creationId xmlns:a16="http://schemas.microsoft.com/office/drawing/2014/main" id="{F0018CB9-906B-A96B-ECE2-92B0BA7B9AA9}"/>
              </a:ext>
            </a:extLst>
          </p:cNvPr>
          <p:cNvSpPr>
            <a:spLocks noGrp="1"/>
          </p:cNvSpPr>
          <p:nvPr>
            <p:ph type="body" sz="quarter" idx="25" hasCustomPrompt="1"/>
          </p:nvPr>
        </p:nvSpPr>
        <p:spPr>
          <a:xfrm>
            <a:off x="6125164" y="4564887"/>
            <a:ext cx="2583593" cy="914400"/>
          </a:xfrm>
          <a:prstGeom prst="roundRect">
            <a:avLst>
              <a:gd name="adj" fmla="val 22162"/>
            </a:avLst>
          </a:prstGeom>
          <a:solidFill>
            <a:schemeClr val="bg2"/>
          </a:solidFill>
        </p:spPr>
        <p:txBody>
          <a:bodyPr lIns="91440" tIns="91440" rIns="9144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Tree>
    <p:extLst>
      <p:ext uri="{BB962C8B-B14F-4D97-AF65-F5344CB8AC3E}">
        <p14:creationId xmlns:p14="http://schemas.microsoft.com/office/powerpoint/2010/main" val="333735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367-68C4-B37B-D474-403C8FE24113}"/>
              </a:ext>
            </a:extLst>
          </p:cNvPr>
          <p:cNvSpPr>
            <a:spLocks noGrp="1"/>
          </p:cNvSpPr>
          <p:nvPr>
            <p:ph type="title"/>
          </p:nvPr>
        </p:nvSpPr>
        <p:spPr/>
        <p:txBody>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5CE5BD0C-81DD-5DEB-03DC-BEAA2D57D788}"/>
              </a:ext>
            </a:extLst>
          </p:cNvPr>
          <p:cNvSpPr>
            <a:spLocks noGrp="1"/>
          </p:cNvSpPr>
          <p:nvPr>
            <p:ph type="body" sz="quarter" idx="12"/>
          </p:nvPr>
        </p:nvSpPr>
        <p:spPr>
          <a:xfrm>
            <a:off x="457200" y="1207007"/>
            <a:ext cx="11274425" cy="419775"/>
          </a:xfrm>
        </p:spPr>
        <p:txBody>
          <a:bodyPr/>
          <a:lstStyle>
            <a:lvl1pPr marL="0" indent="0">
              <a:buNone/>
              <a:defRPr>
                <a:solidFill>
                  <a:schemeClr val="accent1"/>
                </a:solidFill>
              </a:defRPr>
            </a:lvl1pPr>
          </a:lstStyle>
          <a:p>
            <a:pPr lvl="0"/>
            <a:r>
              <a:rPr lang="en-US"/>
              <a:t>Click to edit Master text styles</a:t>
            </a:r>
          </a:p>
        </p:txBody>
      </p:sp>
      <p:sp>
        <p:nvSpPr>
          <p:cNvPr id="4" name="Text Placeholder 4">
            <a:extLst>
              <a:ext uri="{FF2B5EF4-FFF2-40B4-BE49-F238E27FC236}">
                <a16:creationId xmlns:a16="http://schemas.microsoft.com/office/drawing/2014/main" id="{18AA253C-7F31-178C-DE40-2C52273B19B5}"/>
              </a:ext>
            </a:extLst>
          </p:cNvPr>
          <p:cNvSpPr>
            <a:spLocks noGrp="1"/>
          </p:cNvSpPr>
          <p:nvPr>
            <p:ph type="body" sz="quarter" idx="13" hasCustomPrompt="1"/>
          </p:nvPr>
        </p:nvSpPr>
        <p:spPr>
          <a:xfrm>
            <a:off x="457200" y="5579968"/>
            <a:ext cx="11061573" cy="190365"/>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4086283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large image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878755E2-F833-C9EC-4B6E-A7575A29EAF3}"/>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2300941"/>
            <a:ext cx="8128482" cy="882526"/>
          </a:xfrm>
        </p:spPr>
        <p:txBody>
          <a:bodyPr anchor="b"/>
          <a:lstStyle>
            <a:lvl1pPr>
              <a:defRPr sz="2800">
                <a:solidFill>
                  <a:schemeClr val="bg1"/>
                </a:solidFill>
              </a:defRPr>
            </a:lvl1pPr>
          </a:lstStyle>
          <a:p>
            <a:r>
              <a:rPr lang="en-US" dirty="0"/>
              <a:t>Click to add title</a:t>
            </a:r>
          </a:p>
        </p:txBody>
      </p:sp>
      <p:sp>
        <p:nvSpPr>
          <p:cNvPr id="7" name="Text Placeholder 5">
            <a:extLst>
              <a:ext uri="{FF2B5EF4-FFF2-40B4-BE49-F238E27FC236}">
                <a16:creationId xmlns:a16="http://schemas.microsoft.com/office/drawing/2014/main" id="{0DE19F5C-4637-2902-A662-FBBF70FD9E0D}"/>
              </a:ext>
            </a:extLst>
          </p:cNvPr>
          <p:cNvSpPr>
            <a:spLocks noGrp="1"/>
          </p:cNvSpPr>
          <p:nvPr>
            <p:ph type="body" sz="quarter" idx="14" hasCustomPrompt="1"/>
          </p:nvPr>
        </p:nvSpPr>
        <p:spPr>
          <a:xfrm>
            <a:off x="471692" y="4564887"/>
            <a:ext cx="2194560" cy="914400"/>
          </a:xfrm>
          <a:prstGeom prst="roundRect">
            <a:avLst>
              <a:gd name="adj" fmla="val 22162"/>
            </a:avLst>
          </a:prstGeom>
          <a:solidFill>
            <a:schemeClr val="bg2"/>
          </a:solidFill>
        </p:spPr>
        <p:txBody>
          <a:bodyPr lIns="0" tIns="91440" rIns="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9" name="Text Placeholder 8">
            <a:extLst>
              <a:ext uri="{FF2B5EF4-FFF2-40B4-BE49-F238E27FC236}">
                <a16:creationId xmlns:a16="http://schemas.microsoft.com/office/drawing/2014/main" id="{77AF41D3-AB0C-7865-FD7A-40E82106CB51}"/>
              </a:ext>
            </a:extLst>
          </p:cNvPr>
          <p:cNvSpPr>
            <a:spLocks noGrp="1"/>
          </p:cNvSpPr>
          <p:nvPr>
            <p:ph type="body" sz="quarter" idx="22"/>
          </p:nvPr>
        </p:nvSpPr>
        <p:spPr>
          <a:xfrm>
            <a:off x="572756" y="3996267"/>
            <a:ext cx="10977560" cy="373602"/>
          </a:xfrm>
        </p:spPr>
        <p:txBody>
          <a:bodyPr/>
          <a:lstStyle>
            <a:lvl1pPr marL="0" indent="0">
              <a:buNone/>
              <a:defRPr b="0">
                <a:solidFill>
                  <a:schemeClr val="tx1"/>
                </a:solidFill>
                <a:latin typeface="+mn-lt"/>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
        <p:nvSpPr>
          <p:cNvPr id="3" name="Text Placeholder 5">
            <a:extLst>
              <a:ext uri="{FF2B5EF4-FFF2-40B4-BE49-F238E27FC236}">
                <a16:creationId xmlns:a16="http://schemas.microsoft.com/office/drawing/2014/main" id="{7094E394-FC16-25E3-FB7C-15EEAA8624E1}"/>
              </a:ext>
            </a:extLst>
          </p:cNvPr>
          <p:cNvSpPr>
            <a:spLocks noGrp="1"/>
          </p:cNvSpPr>
          <p:nvPr>
            <p:ph type="body" sz="quarter" idx="23" hasCustomPrompt="1"/>
          </p:nvPr>
        </p:nvSpPr>
        <p:spPr>
          <a:xfrm>
            <a:off x="9488019" y="4564887"/>
            <a:ext cx="2194560" cy="914400"/>
          </a:xfrm>
          <a:prstGeom prst="roundRect">
            <a:avLst>
              <a:gd name="adj" fmla="val 22162"/>
            </a:avLst>
          </a:prstGeom>
          <a:solidFill>
            <a:schemeClr val="bg2"/>
          </a:solidFill>
        </p:spPr>
        <p:txBody>
          <a:bodyPr lIns="0" tIns="91440" rIns="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4" name="Text Placeholder 5">
            <a:extLst>
              <a:ext uri="{FF2B5EF4-FFF2-40B4-BE49-F238E27FC236}">
                <a16:creationId xmlns:a16="http://schemas.microsoft.com/office/drawing/2014/main" id="{F2487A8E-0F2E-BEAD-7945-FE6DAB2E0B68}"/>
              </a:ext>
            </a:extLst>
          </p:cNvPr>
          <p:cNvSpPr>
            <a:spLocks noGrp="1"/>
          </p:cNvSpPr>
          <p:nvPr>
            <p:ph type="body" sz="quarter" idx="24" hasCustomPrompt="1"/>
          </p:nvPr>
        </p:nvSpPr>
        <p:spPr>
          <a:xfrm>
            <a:off x="2725774" y="4564887"/>
            <a:ext cx="2194560" cy="914400"/>
          </a:xfrm>
          <a:prstGeom prst="roundRect">
            <a:avLst>
              <a:gd name="adj" fmla="val 22162"/>
            </a:avLst>
          </a:prstGeom>
          <a:solidFill>
            <a:schemeClr val="bg2"/>
          </a:solidFill>
        </p:spPr>
        <p:txBody>
          <a:bodyPr lIns="0" tIns="91440" rIns="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0" name="Text Placeholder 5">
            <a:extLst>
              <a:ext uri="{FF2B5EF4-FFF2-40B4-BE49-F238E27FC236}">
                <a16:creationId xmlns:a16="http://schemas.microsoft.com/office/drawing/2014/main" id="{EF770056-FED3-7852-F09D-6705083D1CA2}"/>
              </a:ext>
            </a:extLst>
          </p:cNvPr>
          <p:cNvSpPr>
            <a:spLocks noGrp="1"/>
          </p:cNvSpPr>
          <p:nvPr>
            <p:ph type="body" sz="quarter" idx="25" hasCustomPrompt="1"/>
          </p:nvPr>
        </p:nvSpPr>
        <p:spPr>
          <a:xfrm>
            <a:off x="4979856" y="4564887"/>
            <a:ext cx="2194560" cy="914400"/>
          </a:xfrm>
          <a:prstGeom prst="roundRect">
            <a:avLst>
              <a:gd name="adj" fmla="val 22162"/>
            </a:avLst>
          </a:prstGeom>
          <a:solidFill>
            <a:schemeClr val="bg2"/>
          </a:solidFill>
        </p:spPr>
        <p:txBody>
          <a:bodyPr lIns="0" tIns="91440" rIns="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
        <p:nvSpPr>
          <p:cNvPr id="11" name="Text Placeholder 5">
            <a:extLst>
              <a:ext uri="{FF2B5EF4-FFF2-40B4-BE49-F238E27FC236}">
                <a16:creationId xmlns:a16="http://schemas.microsoft.com/office/drawing/2014/main" id="{099B3C0C-C81E-9823-BADB-3FF142CD340B}"/>
              </a:ext>
            </a:extLst>
          </p:cNvPr>
          <p:cNvSpPr>
            <a:spLocks noGrp="1"/>
          </p:cNvSpPr>
          <p:nvPr>
            <p:ph type="body" sz="quarter" idx="26" hasCustomPrompt="1"/>
          </p:nvPr>
        </p:nvSpPr>
        <p:spPr>
          <a:xfrm>
            <a:off x="7233938" y="4564887"/>
            <a:ext cx="2194560" cy="914400"/>
          </a:xfrm>
          <a:prstGeom prst="roundRect">
            <a:avLst>
              <a:gd name="adj" fmla="val 22162"/>
            </a:avLst>
          </a:prstGeom>
          <a:solidFill>
            <a:schemeClr val="bg2"/>
          </a:solidFill>
        </p:spPr>
        <p:txBody>
          <a:bodyPr lIns="0" tIns="91440" rIns="0" bIns="91440" anchor="ctr" anchorCtr="0"/>
          <a:lstStyle>
            <a:lvl1pPr marL="0" indent="0" algn="ctr">
              <a:lnSpc>
                <a:spcPct val="100000"/>
              </a:lnSpc>
              <a:buNone/>
              <a:defRPr sz="1600" b="0" i="0">
                <a:latin typeface="+mn-lt"/>
              </a:defRPr>
            </a:lvl1pPr>
            <a:lvl2pPr marL="230188" indent="-225425" algn="ctr">
              <a:lnSpc>
                <a:spcPct val="120000"/>
              </a:lnSpc>
              <a:buFont typeface="Arial" panose="020B0604020202020204" pitchFamily="34" charset="0"/>
              <a:buChar char="•"/>
              <a:tabLst/>
              <a:defRPr sz="1600" b="0" i="0">
                <a:latin typeface="Arial" panose="020B0604020202020204" pitchFamily="34" charset="0"/>
              </a:defRPr>
            </a:lvl2pPr>
            <a:lvl3pPr marL="236537" indent="0">
              <a:lnSpc>
                <a:spcPct val="100000"/>
              </a:lnSpc>
              <a:buNone/>
              <a:tabLst/>
              <a:defRPr sz="1400">
                <a:latin typeface="+mn-lt"/>
              </a:defRPr>
            </a:lvl3pPr>
            <a:lvl4pPr marL="685800" indent="-230188">
              <a:lnSpc>
                <a:spcPct val="100000"/>
              </a:lnSpc>
              <a:tabLst/>
              <a:defRPr sz="1400">
                <a:latin typeface="+mn-lt"/>
              </a:defRPr>
            </a:lvl4pPr>
            <a:lvl5pPr marL="915988" indent="-230188">
              <a:lnSpc>
                <a:spcPct val="100000"/>
              </a:lnSpc>
              <a:tabLst/>
              <a:defRPr sz="1400">
                <a:latin typeface="+mn-lt"/>
              </a:defRPr>
            </a:lvl5pPr>
          </a:lstStyle>
          <a:p>
            <a:pPr lvl="0"/>
            <a:r>
              <a:rPr lang="en-US" dirty="0"/>
              <a:t>Click to edit master text style</a:t>
            </a:r>
          </a:p>
        </p:txBody>
      </p:sp>
    </p:spTree>
    <p:extLst>
      <p:ext uri="{BB962C8B-B14F-4D97-AF65-F5344CB8AC3E}">
        <p14:creationId xmlns:p14="http://schemas.microsoft.com/office/powerpoint/2010/main" val="168405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large image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8D68C5C3-DEE5-AF33-8F24-2B6C5F4D9A16}"/>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2300941"/>
            <a:ext cx="5218444" cy="882526"/>
          </a:xfrm>
        </p:spPr>
        <p:txBody>
          <a:bodyPr anchor="b"/>
          <a:lstStyle>
            <a:lvl1pPr>
              <a:defRPr sz="2800">
                <a:solidFill>
                  <a:schemeClr val="bg1"/>
                </a:solidFill>
              </a:defRPr>
            </a:lvl1pPr>
          </a:lstStyle>
          <a:p>
            <a:r>
              <a:rPr lang="en-US" dirty="0"/>
              <a:t>Click to add title</a:t>
            </a:r>
          </a:p>
        </p:txBody>
      </p:sp>
      <p:sp>
        <p:nvSpPr>
          <p:cNvPr id="9" name="Text Placeholder 8">
            <a:extLst>
              <a:ext uri="{FF2B5EF4-FFF2-40B4-BE49-F238E27FC236}">
                <a16:creationId xmlns:a16="http://schemas.microsoft.com/office/drawing/2014/main" id="{77AF41D3-AB0C-7865-FD7A-40E82106CB51}"/>
              </a:ext>
            </a:extLst>
          </p:cNvPr>
          <p:cNvSpPr>
            <a:spLocks noGrp="1"/>
          </p:cNvSpPr>
          <p:nvPr>
            <p:ph type="body" sz="quarter" idx="22"/>
          </p:nvPr>
        </p:nvSpPr>
        <p:spPr>
          <a:xfrm>
            <a:off x="572755" y="3996268"/>
            <a:ext cx="10419418" cy="447872"/>
          </a:xfrm>
        </p:spPr>
        <p:txBody>
          <a:bodyPr/>
          <a:lstStyle>
            <a:lvl1pPr marL="0" indent="0">
              <a:buNone/>
              <a:defRPr b="0">
                <a:solidFill>
                  <a:schemeClr val="tx1"/>
                </a:solidFill>
              </a:defRPr>
            </a:lvl1pPr>
            <a:lvl2pPr marL="233362" indent="0">
              <a:buNone/>
              <a:defRPr/>
            </a:lvl2pPr>
            <a:lvl3pPr marL="466725" indent="0">
              <a:buNone/>
              <a:defRPr/>
            </a:lvl3pPr>
            <a:lvl4pPr marL="690562" indent="0">
              <a:buNone/>
              <a:defRPr/>
            </a:lvl4pPr>
            <a:lvl5pPr marL="923925" indent="0">
              <a:buNone/>
              <a:defRPr/>
            </a:lvl5pPr>
          </a:lstStyle>
          <a:p>
            <a:pPr lvl="0"/>
            <a:r>
              <a:rPr lang="en-US"/>
              <a:t>Click to edit Master text styles</a:t>
            </a:r>
          </a:p>
        </p:txBody>
      </p:sp>
    </p:spTree>
    <p:extLst>
      <p:ext uri="{BB962C8B-B14F-4D97-AF65-F5344CB8AC3E}">
        <p14:creationId xmlns:p14="http://schemas.microsoft.com/office/powerpoint/2010/main" val="23936031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large image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044897B1-8B15-1200-B424-23BCBE1FEF24}"/>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72756" y="2300940"/>
            <a:ext cx="5218444" cy="904484"/>
          </a:xfrm>
        </p:spPr>
        <p:txBody>
          <a:bodyPr anchor="b"/>
          <a:lstStyle>
            <a:lvl1pPr>
              <a:defRPr sz="2800">
                <a:solidFill>
                  <a:schemeClr val="bg1"/>
                </a:solidFill>
              </a:defRPr>
            </a:lvl1pPr>
          </a:lstStyle>
          <a:p>
            <a:r>
              <a:rPr lang="en-US" dirty="0"/>
              <a:t>Click to add title</a:t>
            </a:r>
          </a:p>
        </p:txBody>
      </p:sp>
      <p:sp>
        <p:nvSpPr>
          <p:cNvPr id="3" name="Picture Placeholder 2">
            <a:extLst>
              <a:ext uri="{FF2B5EF4-FFF2-40B4-BE49-F238E27FC236}">
                <a16:creationId xmlns:a16="http://schemas.microsoft.com/office/drawing/2014/main" id="{00D168D6-3501-54E6-2EBB-6328A612357A}"/>
              </a:ext>
            </a:extLst>
          </p:cNvPr>
          <p:cNvSpPr>
            <a:spLocks noGrp="1"/>
          </p:cNvSpPr>
          <p:nvPr>
            <p:ph type="pic" sz="quarter" idx="23"/>
          </p:nvPr>
        </p:nvSpPr>
        <p:spPr>
          <a:xfrm>
            <a:off x="5186934" y="4039469"/>
            <a:ext cx="1634108" cy="1634108"/>
          </a:xfrm>
          <a:prstGeom prst="ellipse">
            <a:avLst/>
          </a:prstGeom>
        </p:spPr>
        <p:txBody>
          <a:bodyPr/>
          <a:lstStyle>
            <a:lvl1pPr marL="0" indent="0">
              <a:buNone/>
              <a:defRPr/>
            </a:lvl1pPr>
          </a:lstStyle>
          <a:p>
            <a:r>
              <a:rPr lang="en-US" dirty="0"/>
              <a:t>Click icon to add picture</a:t>
            </a:r>
          </a:p>
        </p:txBody>
      </p:sp>
      <p:sp>
        <p:nvSpPr>
          <p:cNvPr id="12" name="Picture Placeholder 2">
            <a:extLst>
              <a:ext uri="{FF2B5EF4-FFF2-40B4-BE49-F238E27FC236}">
                <a16:creationId xmlns:a16="http://schemas.microsoft.com/office/drawing/2014/main" id="{45C39256-1228-8E14-5D45-516C3DA87DA3}"/>
              </a:ext>
            </a:extLst>
          </p:cNvPr>
          <p:cNvSpPr>
            <a:spLocks noGrp="1"/>
          </p:cNvSpPr>
          <p:nvPr>
            <p:ph type="pic" sz="quarter" idx="24"/>
          </p:nvPr>
        </p:nvSpPr>
        <p:spPr>
          <a:xfrm>
            <a:off x="2459328" y="4039469"/>
            <a:ext cx="1634108" cy="1634108"/>
          </a:xfrm>
          <a:prstGeom prst="ellipse">
            <a:avLst/>
          </a:prstGeom>
        </p:spPr>
        <p:txBody>
          <a:bodyPr/>
          <a:lstStyle>
            <a:lvl1pPr marL="0" indent="0">
              <a:buNone/>
              <a:defRPr/>
            </a:lvl1pPr>
          </a:lstStyle>
          <a:p>
            <a:r>
              <a:rPr lang="en-US" dirty="0"/>
              <a:t>Click icon to add picture</a:t>
            </a:r>
          </a:p>
        </p:txBody>
      </p:sp>
      <p:sp>
        <p:nvSpPr>
          <p:cNvPr id="13" name="Picture Placeholder 2">
            <a:extLst>
              <a:ext uri="{FF2B5EF4-FFF2-40B4-BE49-F238E27FC236}">
                <a16:creationId xmlns:a16="http://schemas.microsoft.com/office/drawing/2014/main" id="{8F517136-AF0D-A1D6-24BD-EEB97F223F01}"/>
              </a:ext>
            </a:extLst>
          </p:cNvPr>
          <p:cNvSpPr>
            <a:spLocks noGrp="1"/>
          </p:cNvSpPr>
          <p:nvPr>
            <p:ph type="pic" sz="quarter" idx="25"/>
          </p:nvPr>
        </p:nvSpPr>
        <p:spPr>
          <a:xfrm>
            <a:off x="7914540" y="4039469"/>
            <a:ext cx="1634108" cy="1634108"/>
          </a:xfrm>
          <a:prstGeom prst="ellipse">
            <a:avLst/>
          </a:prstGeo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4725914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large image ">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1825EEA-E887-1071-0BA9-FC2CBA9F694A}"/>
              </a:ext>
            </a:extLst>
          </p:cNvPr>
          <p:cNvSpPr>
            <a:spLocks noGrp="1"/>
          </p:cNvSpPr>
          <p:nvPr>
            <p:ph type="pic" sz="quarter" idx="21" hasCustomPrompt="1"/>
          </p:nvPr>
        </p:nvSpPr>
        <p:spPr>
          <a:xfrm>
            <a:off x="248920" y="250375"/>
            <a:ext cx="11694160" cy="3407225"/>
          </a:xfrm>
          <a:prstGeom prst="roundRect">
            <a:avLst>
              <a:gd name="adj" fmla="val 6941"/>
            </a:avLst>
          </a:prstGeom>
          <a:solidFill>
            <a:schemeClr val="bg1">
              <a:lumMod val="95000"/>
            </a:schemeClr>
          </a:solidFill>
        </p:spPr>
        <p:txBody>
          <a:bodyPr/>
          <a:lstStyle>
            <a:lvl1pPr>
              <a:defRPr b="0" i="0"/>
            </a:lvl1pPr>
          </a:lstStyle>
          <a:p>
            <a:r>
              <a:rPr lang="en-US" dirty="0"/>
              <a:t>Click to add picture</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62708" y="2300940"/>
            <a:ext cx="5228492" cy="894435"/>
          </a:xfrm>
        </p:spPr>
        <p:txBody>
          <a:bodyPr anchor="b"/>
          <a:lstStyle>
            <a:lvl1pPr>
              <a:defRPr sz="2800">
                <a:solidFill>
                  <a:schemeClr val="bg1"/>
                </a:solidFill>
              </a:defRPr>
            </a:lvl1pPr>
          </a:lstStyle>
          <a:p>
            <a:r>
              <a:rPr lang="en-US" dirty="0"/>
              <a:t>Click to add title</a:t>
            </a:r>
          </a:p>
        </p:txBody>
      </p:sp>
    </p:spTree>
    <p:extLst>
      <p:ext uri="{BB962C8B-B14F-4D97-AF65-F5344CB8AC3E}">
        <p14:creationId xmlns:p14="http://schemas.microsoft.com/office/powerpoint/2010/main" val="3303240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ro statement-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5">
            <a:extLst>
              <a:ext uri="{FF2B5EF4-FFF2-40B4-BE49-F238E27FC236}">
                <a16:creationId xmlns:a16="http://schemas.microsoft.com/office/drawing/2014/main" id="{B35492E7-77F9-D1BE-9B58-565FD04B0112}"/>
              </a:ext>
            </a:extLst>
          </p:cNvPr>
          <p:cNvSpPr>
            <a:spLocks noGrp="1"/>
          </p:cNvSpPr>
          <p:nvPr>
            <p:ph type="pic" sz="quarter" idx="21" hasCustomPrompt="1"/>
          </p:nvPr>
        </p:nvSpPr>
        <p:spPr>
          <a:xfrm>
            <a:off x="248920" y="250375"/>
            <a:ext cx="11694160" cy="5520505"/>
          </a:xfrm>
          <a:prstGeom prst="roundRect">
            <a:avLst>
              <a:gd name="adj" fmla="val 4899"/>
            </a:avLst>
          </a:prstGeom>
          <a:solidFill>
            <a:schemeClr val="bg1">
              <a:lumMod val="95000"/>
            </a:schemeClr>
          </a:solidFill>
        </p:spPr>
        <p:txBody>
          <a:bodyPr/>
          <a:lstStyle>
            <a:lvl1pPr>
              <a:defRPr b="0" i="0"/>
            </a:lvl1pPr>
          </a:lstStyle>
          <a:p>
            <a:r>
              <a:rPr lang="en-US" dirty="0"/>
              <a:t>Click to add picture</a:t>
            </a:r>
          </a:p>
        </p:txBody>
      </p:sp>
      <p:sp>
        <p:nvSpPr>
          <p:cNvPr id="6" name="Title 2">
            <a:extLst>
              <a:ext uri="{FF2B5EF4-FFF2-40B4-BE49-F238E27FC236}">
                <a16:creationId xmlns:a16="http://schemas.microsoft.com/office/drawing/2014/main" id="{0299BD62-FFE0-DC9B-8D86-ED48007D474F}"/>
              </a:ext>
            </a:extLst>
          </p:cNvPr>
          <p:cNvSpPr>
            <a:spLocks noGrp="1"/>
          </p:cNvSpPr>
          <p:nvPr>
            <p:ph type="title" hasCustomPrompt="1"/>
          </p:nvPr>
        </p:nvSpPr>
        <p:spPr>
          <a:xfrm>
            <a:off x="552659" y="1579418"/>
            <a:ext cx="8151953" cy="2573482"/>
          </a:xfrm>
        </p:spPr>
        <p:txBody>
          <a:bodyPr/>
          <a:lstStyle>
            <a:lvl1pPr>
              <a:lnSpc>
                <a:spcPct val="100000"/>
              </a:lnSpc>
              <a:defRPr sz="3600">
                <a:solidFill>
                  <a:schemeClr val="bg1"/>
                </a:solidFill>
              </a:defRPr>
            </a:lvl1pPr>
          </a:lstStyle>
          <a:p>
            <a:r>
              <a:rPr lang="en-US" dirty="0"/>
              <a:t>Hero statement - quote</a:t>
            </a:r>
          </a:p>
        </p:txBody>
      </p:sp>
    </p:spTree>
    <p:extLst>
      <p:ext uri="{BB962C8B-B14F-4D97-AF65-F5344CB8AC3E}">
        <p14:creationId xmlns:p14="http://schemas.microsoft.com/office/powerpoint/2010/main" val="34017038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hero 3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4A62-8240-B0BF-D439-9308D26C39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458724" y="711201"/>
            <a:ext cx="3036038" cy="3372284"/>
          </a:xfrm>
        </p:spPr>
        <p:txBody>
          <a:bodyPr vert="horz"/>
          <a:lstStyle>
            <a:lvl1pPr>
              <a:lnSpc>
                <a:spcPts val="3800"/>
              </a:lnSpc>
              <a:defRPr sz="2800" b="1" i="0">
                <a:solidFill>
                  <a:schemeClr val="bg1"/>
                </a:solidFill>
                <a:latin typeface="+mj-lt"/>
              </a:defRPr>
            </a:lvl1pPr>
          </a:lstStyle>
          <a:p>
            <a:r>
              <a:rPr lang="en-US" dirty="0"/>
              <a:t>Click to add title</a:t>
            </a:r>
          </a:p>
        </p:txBody>
      </p:sp>
      <p:sp>
        <p:nvSpPr>
          <p:cNvPr id="9" name="TextBox 8">
            <a:extLst>
              <a:ext uri="{FF2B5EF4-FFF2-40B4-BE49-F238E27FC236}">
                <a16:creationId xmlns:a16="http://schemas.microsoft.com/office/drawing/2014/main" id="{04C463F9-BEB2-8B76-C000-C337E32154C9}"/>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10" name="Text Placeholder 3">
            <a:extLst>
              <a:ext uri="{FF2B5EF4-FFF2-40B4-BE49-F238E27FC236}">
                <a16:creationId xmlns:a16="http://schemas.microsoft.com/office/drawing/2014/main" id="{D6AAF373-CBCB-BFF8-3D73-C7B9D8ADEBC7}"/>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2" name="Picture 1">
            <a:extLst>
              <a:ext uri="{FF2B5EF4-FFF2-40B4-BE49-F238E27FC236}">
                <a16:creationId xmlns:a16="http://schemas.microsoft.com/office/drawing/2014/main" id="{860B7D16-F44F-78BD-92E1-3C0440FB61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343741633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hero 3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4A62-8240-B0BF-D439-9308D26C39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458723" y="685801"/>
            <a:ext cx="3486744" cy="3585574"/>
          </a:xfrm>
        </p:spPr>
        <p:txBody>
          <a:bodyPr vert="horz"/>
          <a:lstStyle>
            <a:lvl1pPr>
              <a:lnSpc>
                <a:spcPts val="3800"/>
              </a:lnSpc>
              <a:defRPr sz="2800" b="1" i="0">
                <a:solidFill>
                  <a:schemeClr val="bg1"/>
                </a:solidFill>
                <a:latin typeface="+mj-lt"/>
              </a:defRPr>
            </a:lvl1pPr>
          </a:lstStyle>
          <a:p>
            <a:r>
              <a:rPr lang="en-US" dirty="0"/>
              <a:t>Click to add title</a:t>
            </a:r>
          </a:p>
        </p:txBody>
      </p:sp>
      <p:sp>
        <p:nvSpPr>
          <p:cNvPr id="8" name="TextBox 7">
            <a:extLst>
              <a:ext uri="{FF2B5EF4-FFF2-40B4-BE49-F238E27FC236}">
                <a16:creationId xmlns:a16="http://schemas.microsoft.com/office/drawing/2014/main" id="{B9F2045E-C0C2-239E-2F41-4737A75ED21E}"/>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9" name="Text Placeholder 3">
            <a:extLst>
              <a:ext uri="{FF2B5EF4-FFF2-40B4-BE49-F238E27FC236}">
                <a16:creationId xmlns:a16="http://schemas.microsoft.com/office/drawing/2014/main" id="{FBD6CF5B-A621-AB8E-35C9-0EF20E78A4F3}"/>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2" name="Picture 1">
            <a:extLst>
              <a:ext uri="{FF2B5EF4-FFF2-40B4-BE49-F238E27FC236}">
                <a16:creationId xmlns:a16="http://schemas.microsoft.com/office/drawing/2014/main" id="{D8F3943F-90D1-F0F9-FECB-6BD8E052B1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3569610844"/>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hero 3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4A62-8240-B0BF-D439-9308D26C39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458723" y="685800"/>
            <a:ext cx="6267754" cy="1581412"/>
          </a:xfrm>
        </p:spPr>
        <p:txBody>
          <a:bodyPr vert="horz"/>
          <a:lstStyle>
            <a:lvl1pPr>
              <a:lnSpc>
                <a:spcPts val="3800"/>
              </a:lnSpc>
              <a:defRPr sz="2800" b="1" i="0">
                <a:solidFill>
                  <a:schemeClr val="bg1"/>
                </a:solidFill>
                <a:latin typeface="+mj-lt"/>
              </a:defRPr>
            </a:lvl1pPr>
          </a:lstStyle>
          <a:p>
            <a:r>
              <a:rPr lang="en-US" dirty="0"/>
              <a:t>Click to add title</a:t>
            </a:r>
          </a:p>
        </p:txBody>
      </p:sp>
      <p:sp>
        <p:nvSpPr>
          <p:cNvPr id="6" name="TextBox 5">
            <a:extLst>
              <a:ext uri="{FF2B5EF4-FFF2-40B4-BE49-F238E27FC236}">
                <a16:creationId xmlns:a16="http://schemas.microsoft.com/office/drawing/2014/main" id="{0A0A7733-58BD-545E-581E-F5B26BC395AE}"/>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7" name="Text Placeholder 3">
            <a:extLst>
              <a:ext uri="{FF2B5EF4-FFF2-40B4-BE49-F238E27FC236}">
                <a16:creationId xmlns:a16="http://schemas.microsoft.com/office/drawing/2014/main" id="{CA9059D5-A675-606D-C754-F2948921F8F6}"/>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2" name="Picture 1">
            <a:extLst>
              <a:ext uri="{FF2B5EF4-FFF2-40B4-BE49-F238E27FC236}">
                <a16:creationId xmlns:a16="http://schemas.microsoft.com/office/drawing/2014/main" id="{779D42D3-198F-E69A-6093-3D8A9466A7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211014854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4_hero 3d imag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6014F9-FBE1-5CB0-D15F-BA1C5F822CF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 y="0"/>
            <a:ext cx="12192002" cy="6858000"/>
          </a:xfrm>
          <a:prstGeom prst="rect">
            <a:avLst/>
          </a:prstGeom>
        </p:spPr>
      </p:pic>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458723" y="698500"/>
            <a:ext cx="5559305" cy="1568712"/>
          </a:xfrm>
        </p:spPr>
        <p:txBody>
          <a:bodyPr vert="horz"/>
          <a:lstStyle>
            <a:lvl1pPr>
              <a:lnSpc>
                <a:spcPts val="3800"/>
              </a:lnSpc>
              <a:defRPr sz="2800" b="1" i="0">
                <a:solidFill>
                  <a:schemeClr val="bg1"/>
                </a:solidFill>
                <a:latin typeface="+mj-lt"/>
              </a:defRPr>
            </a:lvl1pPr>
          </a:lstStyle>
          <a:p>
            <a:r>
              <a:rPr lang="en-US" dirty="0"/>
              <a:t>Click to add title</a:t>
            </a:r>
          </a:p>
        </p:txBody>
      </p:sp>
      <p:sp>
        <p:nvSpPr>
          <p:cNvPr id="6" name="TextBox 5">
            <a:extLst>
              <a:ext uri="{FF2B5EF4-FFF2-40B4-BE49-F238E27FC236}">
                <a16:creationId xmlns:a16="http://schemas.microsoft.com/office/drawing/2014/main" id="{F59349AA-6DDF-2F4A-38CB-8B0D9D2647C0}"/>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7" name="Text Placeholder 3">
            <a:extLst>
              <a:ext uri="{FF2B5EF4-FFF2-40B4-BE49-F238E27FC236}">
                <a16:creationId xmlns:a16="http://schemas.microsoft.com/office/drawing/2014/main" id="{BAB9CA93-F9B7-86AB-6D88-692F38766959}"/>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2" name="Picture 1">
            <a:extLst>
              <a:ext uri="{FF2B5EF4-FFF2-40B4-BE49-F238E27FC236}">
                <a16:creationId xmlns:a16="http://schemas.microsoft.com/office/drawing/2014/main" id="{CD9D36AA-A709-55D8-A26D-A9F3FDBCC9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399769826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5_hero 3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4A62-8240-B0BF-D439-9308D26C39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458723" y="685800"/>
            <a:ext cx="5197798" cy="1581412"/>
          </a:xfrm>
        </p:spPr>
        <p:txBody>
          <a:bodyPr vert="horz"/>
          <a:lstStyle>
            <a:lvl1pPr>
              <a:lnSpc>
                <a:spcPts val="3800"/>
              </a:lnSpc>
              <a:defRPr sz="2800" b="1" i="0">
                <a:solidFill>
                  <a:schemeClr val="bg1"/>
                </a:solidFill>
                <a:latin typeface="+mj-lt"/>
              </a:defRPr>
            </a:lvl1pPr>
          </a:lstStyle>
          <a:p>
            <a:r>
              <a:rPr lang="en-US" dirty="0"/>
              <a:t>Click to add title</a:t>
            </a:r>
          </a:p>
        </p:txBody>
      </p:sp>
      <p:sp>
        <p:nvSpPr>
          <p:cNvPr id="6" name="TextBox 5">
            <a:extLst>
              <a:ext uri="{FF2B5EF4-FFF2-40B4-BE49-F238E27FC236}">
                <a16:creationId xmlns:a16="http://schemas.microsoft.com/office/drawing/2014/main" id="{446F8301-ABBD-4EE4-0471-884D97890DA4}"/>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7" name="Text Placeholder 3">
            <a:extLst>
              <a:ext uri="{FF2B5EF4-FFF2-40B4-BE49-F238E27FC236}">
                <a16:creationId xmlns:a16="http://schemas.microsoft.com/office/drawing/2014/main" id="{39D5C735-F5FE-B829-ECE0-2DDA7D78CDA1}"/>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2" name="Picture 1">
            <a:extLst>
              <a:ext uri="{FF2B5EF4-FFF2-40B4-BE49-F238E27FC236}">
                <a16:creationId xmlns:a16="http://schemas.microsoft.com/office/drawing/2014/main" id="{812CAFE5-604B-9CF4-4E53-F4690C34BC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3667733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Headlin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367-68C4-B37B-D474-403C8FE24113}"/>
              </a:ext>
            </a:extLst>
          </p:cNvPr>
          <p:cNvSpPr>
            <a:spLocks noGrp="1"/>
          </p:cNvSpPr>
          <p:nvPr>
            <p:ph type="title"/>
          </p:nvPr>
        </p:nvSpPr>
        <p:spPr/>
        <p:txBody>
          <a:bodyPr/>
          <a:lstStyle/>
          <a:p>
            <a:r>
              <a:rPr lang="en-US"/>
              <a:t>Click to edit Master title style</a:t>
            </a:r>
            <a:endParaRPr lang="en-US" dirty="0"/>
          </a:p>
        </p:txBody>
      </p:sp>
      <p:sp>
        <p:nvSpPr>
          <p:cNvPr id="3" name="Text Placeholder 4">
            <a:extLst>
              <a:ext uri="{FF2B5EF4-FFF2-40B4-BE49-F238E27FC236}">
                <a16:creationId xmlns:a16="http://schemas.microsoft.com/office/drawing/2014/main" id="{69201368-A67C-C1D2-AFB5-B9CF6C573576}"/>
              </a:ext>
            </a:extLst>
          </p:cNvPr>
          <p:cNvSpPr>
            <a:spLocks noGrp="1"/>
          </p:cNvSpPr>
          <p:nvPr>
            <p:ph type="body" sz="quarter" idx="13" hasCustomPrompt="1"/>
          </p:nvPr>
        </p:nvSpPr>
        <p:spPr>
          <a:xfrm>
            <a:off x="457200" y="5579968"/>
            <a:ext cx="11061573" cy="190365"/>
          </a:xfrm>
        </p:spPr>
        <p:txBody>
          <a:bodyPr anchor="b" anchorCtr="0"/>
          <a:lstStyle>
            <a:lvl1pPr marL="0" indent="0">
              <a:lnSpc>
                <a:spcPct val="100000"/>
              </a:lnSpc>
              <a:buNone/>
              <a:defRPr sz="900"/>
            </a:lvl1pPr>
          </a:lstStyle>
          <a:p>
            <a:pPr lvl="0"/>
            <a:r>
              <a:rPr lang="en-US" dirty="0"/>
              <a:t>Foot note/source copy</a:t>
            </a:r>
          </a:p>
        </p:txBody>
      </p:sp>
    </p:spTree>
    <p:extLst>
      <p:ext uri="{BB962C8B-B14F-4D97-AF65-F5344CB8AC3E}">
        <p14:creationId xmlns:p14="http://schemas.microsoft.com/office/powerpoint/2010/main" val="813680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7_hero 3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4A62-8240-B0BF-D439-9308D26C39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E202B48-8CBD-1F44-80E7-DD4121DFAB15}"/>
              </a:ext>
            </a:extLst>
          </p:cNvPr>
          <p:cNvSpPr>
            <a:spLocks noGrp="1"/>
          </p:cNvSpPr>
          <p:nvPr>
            <p:ph type="title" hasCustomPrompt="1"/>
          </p:nvPr>
        </p:nvSpPr>
        <p:spPr>
          <a:xfrm>
            <a:off x="458723" y="685800"/>
            <a:ext cx="6267754" cy="1581412"/>
          </a:xfrm>
        </p:spPr>
        <p:txBody>
          <a:bodyPr vert="horz"/>
          <a:lstStyle>
            <a:lvl1pPr>
              <a:lnSpc>
                <a:spcPts val="3800"/>
              </a:lnSpc>
              <a:defRPr sz="2800" b="1" i="0">
                <a:solidFill>
                  <a:schemeClr val="bg1"/>
                </a:solidFill>
                <a:latin typeface="+mj-lt"/>
              </a:defRPr>
            </a:lvl1pPr>
          </a:lstStyle>
          <a:p>
            <a:r>
              <a:rPr lang="en-US" dirty="0"/>
              <a:t>Click to add title</a:t>
            </a:r>
          </a:p>
        </p:txBody>
      </p:sp>
      <p:sp>
        <p:nvSpPr>
          <p:cNvPr id="7" name="TextBox 6">
            <a:extLst>
              <a:ext uri="{FF2B5EF4-FFF2-40B4-BE49-F238E27FC236}">
                <a16:creationId xmlns:a16="http://schemas.microsoft.com/office/drawing/2014/main" id="{9A5345F9-9B4F-3FC5-59AF-8497648C1105}"/>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8" name="Text Placeholder 3">
            <a:extLst>
              <a:ext uri="{FF2B5EF4-FFF2-40B4-BE49-F238E27FC236}">
                <a16:creationId xmlns:a16="http://schemas.microsoft.com/office/drawing/2014/main" id="{9CEB22E5-342C-ED97-23A8-DC61D3CD2195}"/>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bg1"/>
                </a:solidFill>
                <a:latin typeface="+mn-lt"/>
              </a:rPr>
              <a:t>For Plan Sponsor and Consultant use only. Not for public distribution.</a:t>
            </a:r>
          </a:p>
        </p:txBody>
      </p:sp>
      <p:pic>
        <p:nvPicPr>
          <p:cNvPr id="2" name="Picture 1">
            <a:extLst>
              <a:ext uri="{FF2B5EF4-FFF2-40B4-BE49-F238E27FC236}">
                <a16:creationId xmlns:a16="http://schemas.microsoft.com/office/drawing/2014/main" id="{4FE66924-27C6-03B2-6B28-FD49CD1938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448" y="6075322"/>
            <a:ext cx="422031" cy="365760"/>
          </a:xfrm>
          <a:prstGeom prst="rect">
            <a:avLst/>
          </a:prstGeom>
        </p:spPr>
      </p:pic>
    </p:spTree>
    <p:extLst>
      <p:ext uri="{BB962C8B-B14F-4D97-AF65-F5344CB8AC3E}">
        <p14:creationId xmlns:p14="http://schemas.microsoft.com/office/powerpoint/2010/main" val="2062945349"/>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83627-C8CE-C744-9240-152802ADDE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649" y="467734"/>
            <a:ext cx="2397393" cy="782482"/>
          </a:xfrm>
          <a:prstGeom prst="rect">
            <a:avLst/>
          </a:prstGeom>
        </p:spPr>
      </p:pic>
      <p:graphicFrame>
        <p:nvGraphicFramePr>
          <p:cNvPr id="3" name="Object 2" hidden="1">
            <a:extLst>
              <a:ext uri="{FF2B5EF4-FFF2-40B4-BE49-F238E27FC236}">
                <a16:creationId xmlns:a16="http://schemas.microsoft.com/office/drawing/2014/main" id="{84291589-CD70-D544-A42B-7CBFCA4D12B5}"/>
              </a:ext>
            </a:extLst>
          </p:cNvPr>
          <p:cNvGraphicFramePr>
            <a:graphicFrameLocks noChangeAspect="1"/>
          </p:cNvGraphicFramePr>
          <p:nvPr>
            <p:custDataLst>
              <p:tags r:id="rId1"/>
            </p:custDataLst>
            <p:extLst>
              <p:ext uri="{D42A27DB-BD31-4B8C-83A1-F6EECF244321}">
                <p14:modId xmlns:p14="http://schemas.microsoft.com/office/powerpoint/2010/main" val="14695310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84291589-CD70-D544-A42B-7CBFCA4D12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C049FBD6-CBD2-AB91-4743-74C67ED9A825}"/>
              </a:ext>
            </a:extLst>
          </p:cNvPr>
          <p:cNvSpPr>
            <a:spLocks noGrp="1"/>
          </p:cNvSpPr>
          <p:nvPr>
            <p:ph type="body" sz="quarter" idx="13" hasCustomPrompt="1"/>
          </p:nvPr>
        </p:nvSpPr>
        <p:spPr>
          <a:xfrm>
            <a:off x="457200" y="3185327"/>
            <a:ext cx="11061574" cy="1729572"/>
          </a:xfrm>
        </p:spPr>
        <p:txBody>
          <a:bodyPr anchor="t" anchorCtr="0"/>
          <a:lstStyle>
            <a:lvl1pPr marL="0" indent="0">
              <a:lnSpc>
                <a:spcPct val="100000"/>
              </a:lnSpc>
              <a:buNone/>
              <a:defRPr sz="900" baseline="0">
                <a:latin typeface="TT Norms Pro Cond Normal" panose="020B0103030101020204" pitchFamily="34" charset="0"/>
              </a:defRPr>
            </a:lvl1pPr>
          </a:lstStyle>
          <a:p>
            <a:pPr marL="0" indent="0">
              <a:buNone/>
            </a:pPr>
            <a:r>
              <a:rPr lang="en-US" dirty="0">
                <a:latin typeface="+mn-lt"/>
                <a:cs typeface="Arial" panose="020B0604020202020204" pitchFamily="34" charset="0"/>
              </a:rPr>
              <a:t>This material is general in nature, was developed for educational use only, and is not intended to provide financial, legal, fiduciary, accounting or tax advice, nor is it intended to make any recommendations. </a:t>
            </a:r>
            <a:br>
              <a:rPr lang="en-US" dirty="0">
                <a:latin typeface="+mn-lt"/>
                <a:cs typeface="Arial" panose="020B0604020202020204" pitchFamily="34" charset="0"/>
              </a:rPr>
            </a:br>
            <a:r>
              <a:rPr lang="en-US" dirty="0">
                <a:latin typeface="+mn-lt"/>
                <a:cs typeface="Arial" panose="020B0604020202020204" pitchFamily="34" charset="0"/>
              </a:rPr>
              <a:t>Applicable laws and regulations are complex and subject to change. Please consult with your financial professional regarding your situation. For legal, accounting or tax advice consult the appropriate professional.</a:t>
            </a:r>
          </a:p>
          <a:p>
            <a:pPr marL="0" indent="0">
              <a:buNone/>
            </a:pPr>
            <a:r>
              <a:rPr lang="en-US" dirty="0">
                <a:latin typeface="+mn-lt"/>
                <a:cs typeface="Arial" panose="020B0604020202020204" pitchFamily="34" charset="0"/>
              </a:rPr>
              <a:t>Securities and investment advisory services offered through VALIC Financial Advisors, Inc. (VFA), member FINRA, SIPC and an SEC-registered investment adviser. </a:t>
            </a:r>
          </a:p>
          <a:p>
            <a:pPr marL="0" indent="0">
              <a:buNone/>
            </a:pPr>
            <a:r>
              <a:rPr lang="en-US" dirty="0">
                <a:latin typeface="+mn-lt"/>
                <a:cs typeface="Arial" panose="020B0604020202020204" pitchFamily="34" charset="0"/>
              </a:rPr>
              <a:t>Annuities are issued by The Variable Annuity Life Insurance Company (VALIC), Houston, TX. Variable annuities are distributed by its affiliate, AIG Capital Services, Inc. (ACS), member FINRA. </a:t>
            </a:r>
          </a:p>
          <a:p>
            <a:pPr marL="0" indent="0">
              <a:buNone/>
            </a:pPr>
            <a:r>
              <a:rPr lang="en-US" dirty="0">
                <a:latin typeface="+mn-lt"/>
                <a:cs typeface="Arial" panose="020B0604020202020204" pitchFamily="34" charset="0"/>
              </a:rPr>
              <a:t>AIG Retirement Services represents The Variable Annuity Life Insurance Company (VALIC) and its subsidiaries, VALIC Financial Advisors, Inc. (VFA) and VALIC Retirement Services Company (VRSCO). </a:t>
            </a:r>
            <a:br>
              <a:rPr lang="en-US" dirty="0">
                <a:latin typeface="+mn-lt"/>
                <a:cs typeface="Arial" panose="020B0604020202020204" pitchFamily="34" charset="0"/>
              </a:rPr>
            </a:br>
            <a:r>
              <a:rPr lang="en-US" dirty="0">
                <a:latin typeface="+mn-lt"/>
                <a:cs typeface="Arial" panose="020B0604020202020204" pitchFamily="34" charset="0"/>
              </a:rPr>
              <a:t>All are members of American International Group, Inc. (AIG).</a:t>
            </a:r>
            <a:endParaRPr lang="en-US" dirty="0">
              <a:solidFill>
                <a:srgbClr val="FF00FF"/>
              </a:solidFill>
            </a:endParaRPr>
          </a:p>
        </p:txBody>
      </p:sp>
      <p:sp>
        <p:nvSpPr>
          <p:cNvPr id="5" name="Text Placeholder 4">
            <a:extLst>
              <a:ext uri="{FF2B5EF4-FFF2-40B4-BE49-F238E27FC236}">
                <a16:creationId xmlns:a16="http://schemas.microsoft.com/office/drawing/2014/main" id="{80A1F19D-F20E-98B9-D953-ECD55002D105}"/>
              </a:ext>
            </a:extLst>
          </p:cNvPr>
          <p:cNvSpPr>
            <a:spLocks noGrp="1"/>
          </p:cNvSpPr>
          <p:nvPr>
            <p:ph type="body" sz="quarter" idx="14" hasCustomPrompt="1"/>
          </p:nvPr>
        </p:nvSpPr>
        <p:spPr>
          <a:xfrm>
            <a:off x="457200" y="6296678"/>
            <a:ext cx="4290646" cy="279968"/>
          </a:xfrm>
        </p:spPr>
        <p:txBody>
          <a:bodyPr anchor="t" anchorCtr="0"/>
          <a:lstStyle>
            <a:lvl1pPr marL="0" indent="0">
              <a:lnSpc>
                <a:spcPct val="100000"/>
              </a:lnSpc>
              <a:buNone/>
              <a:defRPr sz="900"/>
            </a:lvl1pPr>
          </a:lstStyle>
          <a:p>
            <a:pPr lvl="0"/>
            <a:r>
              <a:rPr lang="en-US" dirty="0"/>
              <a:t>Number and date</a:t>
            </a:r>
          </a:p>
        </p:txBody>
      </p:sp>
      <p:pic>
        <p:nvPicPr>
          <p:cNvPr id="7" name="Picture 6" descr="Icon&#10;&#10;Description automatically generated">
            <a:extLst>
              <a:ext uri="{FF2B5EF4-FFF2-40B4-BE49-F238E27FC236}">
                <a16:creationId xmlns:a16="http://schemas.microsoft.com/office/drawing/2014/main" id="{8151C48D-865A-97EA-F69C-4CBDC71FA354}"/>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329753" y="5291978"/>
            <a:ext cx="1489806" cy="627621"/>
          </a:xfrm>
          <a:prstGeom prst="rect">
            <a:avLst/>
          </a:prstGeom>
        </p:spPr>
      </p:pic>
      <p:sp>
        <p:nvSpPr>
          <p:cNvPr id="8" name="Text Placeholder 1">
            <a:extLst>
              <a:ext uri="{FF2B5EF4-FFF2-40B4-BE49-F238E27FC236}">
                <a16:creationId xmlns:a16="http://schemas.microsoft.com/office/drawing/2014/main" id="{F2E994A0-69A1-0C69-A9C3-30FB95C5C7A7}"/>
              </a:ext>
            </a:extLst>
          </p:cNvPr>
          <p:cNvSpPr>
            <a:spLocks noGrp="1"/>
          </p:cNvSpPr>
          <p:nvPr>
            <p:ph type="body" sz="quarter" idx="15" hasCustomPrompt="1"/>
          </p:nvPr>
        </p:nvSpPr>
        <p:spPr>
          <a:xfrm>
            <a:off x="457201" y="5999644"/>
            <a:ext cx="4255476" cy="234274"/>
          </a:xfrm>
        </p:spPr>
        <p:txBody>
          <a:bodyPr/>
          <a:lstStyle>
            <a:lvl1pPr marL="0" indent="0">
              <a:buFontTx/>
              <a:buNone/>
              <a:defRPr/>
            </a:lvl1pPr>
          </a:lstStyle>
          <a:p>
            <a:pPr lvl="0"/>
            <a:r>
              <a:rPr lang="en-US" sz="900" dirty="0"/>
              <a:t>Copy right</a:t>
            </a:r>
          </a:p>
        </p:txBody>
      </p:sp>
    </p:spTree>
    <p:extLst>
      <p:ext uri="{BB962C8B-B14F-4D97-AF65-F5344CB8AC3E}">
        <p14:creationId xmlns:p14="http://schemas.microsoft.com/office/powerpoint/2010/main" val="3048126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1_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80D6CA7-B6AB-10AE-7258-DD54F36D9A31}"/>
              </a:ext>
            </a:extLst>
          </p:cNvPr>
          <p:cNvSpPr>
            <a:spLocks noGrp="1"/>
          </p:cNvSpPr>
          <p:nvPr>
            <p:ph sz="quarter" idx="22"/>
          </p:nvPr>
        </p:nvSpPr>
        <p:spPr>
          <a:xfrm>
            <a:off x="457200" y="2390052"/>
            <a:ext cx="1669689" cy="3086823"/>
          </a:xfrm>
        </p:spPr>
        <p:txBody>
          <a:bodyPr/>
          <a:lstStyle>
            <a:lvl1pPr marL="0" indent="0">
              <a:lnSpc>
                <a:spcPct val="100000"/>
              </a:lnSpc>
              <a:buNone/>
              <a:defRPr sz="1600"/>
            </a:lvl1pPr>
          </a:lstStyle>
          <a:p>
            <a:pPr lvl="0"/>
            <a:r>
              <a:rPr lang="en-US"/>
              <a:t>Click to edit Master text styles</a:t>
            </a:r>
          </a:p>
        </p:txBody>
      </p:sp>
      <p:sp>
        <p:nvSpPr>
          <p:cNvPr id="26" name="Content Placeholder 2">
            <a:extLst>
              <a:ext uri="{FF2B5EF4-FFF2-40B4-BE49-F238E27FC236}">
                <a16:creationId xmlns:a16="http://schemas.microsoft.com/office/drawing/2014/main" id="{0B5D2BDD-F184-0492-F8BD-BDB3C7BE0932}"/>
              </a:ext>
            </a:extLst>
          </p:cNvPr>
          <p:cNvSpPr>
            <a:spLocks noGrp="1"/>
          </p:cNvSpPr>
          <p:nvPr>
            <p:ph sz="quarter" idx="23"/>
          </p:nvPr>
        </p:nvSpPr>
        <p:spPr>
          <a:xfrm>
            <a:off x="8120308" y="2359052"/>
            <a:ext cx="1669689" cy="3086823"/>
          </a:xfrm>
        </p:spPr>
        <p:txBody>
          <a:bodyPr/>
          <a:lstStyle>
            <a:lvl1pPr marL="0" indent="0">
              <a:lnSpc>
                <a:spcPct val="100000"/>
              </a:lnSpc>
              <a:buNone/>
              <a:defRPr sz="1600"/>
            </a:lvl1pPr>
          </a:lstStyle>
          <a:p>
            <a:pPr lvl="0"/>
            <a:r>
              <a:rPr lang="en-US"/>
              <a:t>Click to edit Master text styles</a:t>
            </a:r>
          </a:p>
        </p:txBody>
      </p:sp>
      <p:sp>
        <p:nvSpPr>
          <p:cNvPr id="27" name="Content Placeholder 2">
            <a:extLst>
              <a:ext uri="{FF2B5EF4-FFF2-40B4-BE49-F238E27FC236}">
                <a16:creationId xmlns:a16="http://schemas.microsoft.com/office/drawing/2014/main" id="{67F2D731-D5C0-7E73-7FF7-2781CB89F9F1}"/>
              </a:ext>
            </a:extLst>
          </p:cNvPr>
          <p:cNvSpPr>
            <a:spLocks noGrp="1"/>
          </p:cNvSpPr>
          <p:nvPr>
            <p:ph sz="quarter" idx="24"/>
          </p:nvPr>
        </p:nvSpPr>
        <p:spPr>
          <a:xfrm>
            <a:off x="4288754" y="2387142"/>
            <a:ext cx="1669689" cy="3086823"/>
          </a:xfrm>
        </p:spPr>
        <p:txBody>
          <a:bodyPr/>
          <a:lstStyle>
            <a:lvl1pPr marL="0" indent="0">
              <a:lnSpc>
                <a:spcPct val="100000"/>
              </a:lnSpc>
              <a:buNone/>
              <a:defRPr sz="1600"/>
            </a:lvl1pPr>
          </a:lstStyle>
          <a:p>
            <a:pPr lvl="0"/>
            <a:r>
              <a:rPr lang="en-US"/>
              <a:t>Click to edit Master text styles</a:t>
            </a:r>
          </a:p>
        </p:txBody>
      </p:sp>
      <p:sp>
        <p:nvSpPr>
          <p:cNvPr id="28" name="Content Placeholder 2">
            <a:extLst>
              <a:ext uri="{FF2B5EF4-FFF2-40B4-BE49-F238E27FC236}">
                <a16:creationId xmlns:a16="http://schemas.microsoft.com/office/drawing/2014/main" id="{0C86C020-B487-8BD2-D112-D4C66D211BF2}"/>
              </a:ext>
            </a:extLst>
          </p:cNvPr>
          <p:cNvSpPr>
            <a:spLocks noGrp="1"/>
          </p:cNvSpPr>
          <p:nvPr>
            <p:ph sz="quarter" idx="25"/>
          </p:nvPr>
        </p:nvSpPr>
        <p:spPr>
          <a:xfrm>
            <a:off x="2372977" y="2387143"/>
            <a:ext cx="1669689" cy="3086823"/>
          </a:xfrm>
        </p:spPr>
        <p:txBody>
          <a:bodyPr/>
          <a:lstStyle>
            <a:lvl1pPr marL="0" indent="0">
              <a:lnSpc>
                <a:spcPct val="100000"/>
              </a:lnSpc>
              <a:buNone/>
              <a:defRPr sz="1600"/>
            </a:lvl1pPr>
          </a:lstStyle>
          <a:p>
            <a:pPr lvl="0"/>
            <a:r>
              <a:rPr lang="en-US"/>
              <a:t>Click to edit Master text styles</a:t>
            </a:r>
          </a:p>
        </p:txBody>
      </p:sp>
      <p:sp>
        <p:nvSpPr>
          <p:cNvPr id="29" name="Content Placeholder 2">
            <a:extLst>
              <a:ext uri="{FF2B5EF4-FFF2-40B4-BE49-F238E27FC236}">
                <a16:creationId xmlns:a16="http://schemas.microsoft.com/office/drawing/2014/main" id="{0255AC48-337D-7538-F944-C46D0DBC4D56}"/>
              </a:ext>
            </a:extLst>
          </p:cNvPr>
          <p:cNvSpPr>
            <a:spLocks noGrp="1"/>
          </p:cNvSpPr>
          <p:nvPr>
            <p:ph sz="quarter" idx="26"/>
          </p:nvPr>
        </p:nvSpPr>
        <p:spPr>
          <a:xfrm>
            <a:off x="6204531" y="2390052"/>
            <a:ext cx="1669689" cy="3086823"/>
          </a:xfrm>
        </p:spPr>
        <p:txBody>
          <a:bodyPr/>
          <a:lstStyle>
            <a:lvl1pPr marL="0" indent="0">
              <a:lnSpc>
                <a:spcPct val="100000"/>
              </a:lnSpc>
              <a:buNone/>
              <a:defRPr sz="1600"/>
            </a:lvl1pPr>
          </a:lstStyle>
          <a:p>
            <a:pPr lvl="0"/>
            <a:r>
              <a:rPr lang="en-US"/>
              <a:t>Click to edit Master text styles</a:t>
            </a:r>
          </a:p>
        </p:txBody>
      </p:sp>
      <p:sp>
        <p:nvSpPr>
          <p:cNvPr id="10" name="Content Placeholder 2">
            <a:extLst>
              <a:ext uri="{FF2B5EF4-FFF2-40B4-BE49-F238E27FC236}">
                <a16:creationId xmlns:a16="http://schemas.microsoft.com/office/drawing/2014/main" id="{E0C31376-BE53-8E47-FB6F-92E14D07D3E5}"/>
              </a:ext>
            </a:extLst>
          </p:cNvPr>
          <p:cNvSpPr>
            <a:spLocks noGrp="1"/>
          </p:cNvSpPr>
          <p:nvPr>
            <p:ph sz="quarter" idx="27"/>
          </p:nvPr>
        </p:nvSpPr>
        <p:spPr>
          <a:xfrm>
            <a:off x="10036086" y="2359051"/>
            <a:ext cx="1669689" cy="3086823"/>
          </a:xfrm>
        </p:spPr>
        <p:txBody>
          <a:bodyPr/>
          <a:lstStyle>
            <a:lvl1pPr marL="0" indent="0">
              <a:lnSpc>
                <a:spcPct val="100000"/>
              </a:lnSpc>
              <a:buNone/>
              <a:defRPr sz="1600"/>
            </a:lvl1pPr>
          </a:lstStyle>
          <a:p>
            <a:pPr lvl="0"/>
            <a:r>
              <a:rPr lang="en-US"/>
              <a:t>Click to edit Master text styles</a:t>
            </a:r>
          </a:p>
        </p:txBody>
      </p:sp>
      <p:sp>
        <p:nvSpPr>
          <p:cNvPr id="2" name="Title 1">
            <a:extLst>
              <a:ext uri="{FF2B5EF4-FFF2-40B4-BE49-F238E27FC236}">
                <a16:creationId xmlns:a16="http://schemas.microsoft.com/office/drawing/2014/main" id="{8825F87B-EBE9-ED33-FD6E-35D9D5CA21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3550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9_Tab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B6A2DE1-98C6-3322-1B2B-D7976B8FFEF5}"/>
              </a:ext>
            </a:extLst>
          </p:cNvPr>
          <p:cNvSpPr/>
          <p:nvPr userDrawn="1"/>
        </p:nvSpPr>
        <p:spPr>
          <a:xfrm>
            <a:off x="256032" y="274320"/>
            <a:ext cx="12324228" cy="5654041"/>
          </a:xfrm>
          <a:prstGeom prst="roundRect">
            <a:avLst>
              <a:gd name="adj" fmla="val 5100"/>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T Norms Pro Normal" panose="020B0103030101020204" pitchFamily="34" charset="0"/>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2003629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12CD90-EB86-CB52-4A58-BAD9F7ED2DAB}"/>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7" name="Text Placeholder 3">
            <a:extLst>
              <a:ext uri="{FF2B5EF4-FFF2-40B4-BE49-F238E27FC236}">
                <a16:creationId xmlns:a16="http://schemas.microsoft.com/office/drawing/2014/main" id="{E7A6631E-6ACC-FA8E-55D2-91E7FAD030F1}"/>
              </a:ext>
            </a:extLst>
          </p:cNvPr>
          <p:cNvSpPr txBox="1">
            <a:spLocks/>
          </p:cNvSpPr>
          <p:nvPr userDrawn="1"/>
        </p:nvSpPr>
        <p:spPr>
          <a:xfrm>
            <a:off x="7589472" y="6228080"/>
            <a:ext cx="342542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dirty="0"/>
              <a:t>For internal use only not for distribution or publication</a:t>
            </a:r>
          </a:p>
        </p:txBody>
      </p:sp>
      <p:sp>
        <p:nvSpPr>
          <p:cNvPr id="2" name="Rounded Rectangle 1">
            <a:extLst>
              <a:ext uri="{FF2B5EF4-FFF2-40B4-BE49-F238E27FC236}">
                <a16:creationId xmlns:a16="http://schemas.microsoft.com/office/drawing/2014/main" id="{0CE5F8DF-1570-AA90-5188-61D615D90E44}"/>
              </a:ext>
            </a:extLst>
          </p:cNvPr>
          <p:cNvSpPr/>
          <p:nvPr userDrawn="1"/>
        </p:nvSpPr>
        <p:spPr>
          <a:xfrm>
            <a:off x="4324158" y="240215"/>
            <a:ext cx="7611533" cy="6377570"/>
          </a:xfrm>
          <a:prstGeom prst="roundRect">
            <a:avLst>
              <a:gd name="adj" fmla="val 417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i="0" dirty="0">
              <a:latin typeface="TT Norms Pro Normal" panose="020B0103030101020204" pitchFamily="34" charset="0"/>
            </a:endParaRPr>
          </a:p>
        </p:txBody>
      </p:sp>
      <p:sp>
        <p:nvSpPr>
          <p:cNvPr id="3" name="Title 2">
            <a:extLst>
              <a:ext uri="{FF2B5EF4-FFF2-40B4-BE49-F238E27FC236}">
                <a16:creationId xmlns:a16="http://schemas.microsoft.com/office/drawing/2014/main" id="{DAE9B8E3-BF62-F3AA-5C64-6EC3909EAC69}"/>
              </a:ext>
            </a:extLst>
          </p:cNvPr>
          <p:cNvSpPr>
            <a:spLocks noGrp="1"/>
          </p:cNvSpPr>
          <p:nvPr>
            <p:ph type="title"/>
          </p:nvPr>
        </p:nvSpPr>
        <p:spPr>
          <a:xfrm>
            <a:off x="457200" y="2062817"/>
            <a:ext cx="2823373" cy="1906806"/>
          </a:xfrm>
        </p:spPr>
        <p:txBody>
          <a:bodyPr/>
          <a:lstStyle>
            <a:lvl1pPr>
              <a:lnSpc>
                <a:spcPct val="100000"/>
              </a:lnSpc>
              <a:defRPr/>
            </a:lvl1pPr>
          </a:lstStyle>
          <a:p>
            <a:r>
              <a:rPr lang="en-US" dirty="0"/>
              <a:t>Click to edit Master title style</a:t>
            </a:r>
          </a:p>
        </p:txBody>
      </p:sp>
      <p:sp>
        <p:nvSpPr>
          <p:cNvPr id="5" name="TextBox 4">
            <a:extLst>
              <a:ext uri="{FF2B5EF4-FFF2-40B4-BE49-F238E27FC236}">
                <a16:creationId xmlns:a16="http://schemas.microsoft.com/office/drawing/2014/main" id="{BCB38809-F8F5-01D0-C80A-4B80A52C76BE}"/>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8" name="Text Placeholder 3">
            <a:extLst>
              <a:ext uri="{FF2B5EF4-FFF2-40B4-BE49-F238E27FC236}">
                <a16:creationId xmlns:a16="http://schemas.microsoft.com/office/drawing/2014/main" id="{3B3CE85B-1043-BAE1-E145-9873C635B6DD}"/>
              </a:ext>
            </a:extLst>
          </p:cNvPr>
          <p:cNvSpPr txBox="1">
            <a:spLocks/>
          </p:cNvSpPr>
          <p:nvPr userDrawn="1"/>
        </p:nvSpPr>
        <p:spPr>
          <a:xfrm>
            <a:off x="7155917" y="6228080"/>
            <a:ext cx="3999527" cy="27745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10622210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line -Subhead-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200" y="1920240"/>
            <a:ext cx="11274552" cy="3556635"/>
          </a:xfrm>
        </p:spPr>
        <p:txBody>
          <a:bodyPr/>
          <a:lstStyle>
            <a:lvl1pPr marL="231775" indent="-231775">
              <a:spcBef>
                <a:spcPts val="0"/>
              </a:spcBef>
              <a:buFont typeface="Arial" panose="020B0604020202020204" pitchFamily="34" charset="0"/>
              <a:buChar char="•"/>
              <a:tabLst/>
              <a:defRPr sz="1800"/>
            </a:lvl1pPr>
            <a:lvl2pPr>
              <a:spcBef>
                <a:spcPts val="0"/>
              </a:spcBef>
              <a:defRPr sz="1600"/>
            </a:lvl2pPr>
            <a:lvl3pPr>
              <a:spcBef>
                <a:spcPts val="0"/>
              </a:spcBef>
              <a:defRPr sz="1600"/>
            </a:lvl3pPr>
            <a:lvl4pPr>
              <a:spcBef>
                <a:spcPts val="0"/>
              </a:spcBef>
              <a:defRPr sz="1600"/>
            </a:lvl4pPr>
            <a:lvl5pPr>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3D5EE37A-A915-B9DE-DF1B-36BDE24402F5}"/>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
        <p:nvSpPr>
          <p:cNvPr id="5" name="Text Placeholder 4">
            <a:extLst>
              <a:ext uri="{FF2B5EF4-FFF2-40B4-BE49-F238E27FC236}">
                <a16:creationId xmlns:a16="http://schemas.microsoft.com/office/drawing/2014/main" id="{18CD9E39-4F5F-B94C-67BE-564F03FC9108}"/>
              </a:ext>
            </a:extLst>
          </p:cNvPr>
          <p:cNvSpPr>
            <a:spLocks noGrp="1"/>
          </p:cNvSpPr>
          <p:nvPr>
            <p:ph type="body" sz="quarter" idx="13" hasCustomPrompt="1"/>
          </p:nvPr>
        </p:nvSpPr>
        <p:spPr>
          <a:xfrm>
            <a:off x="457200" y="5579968"/>
            <a:ext cx="11061573" cy="190365"/>
          </a:xfrm>
        </p:spPr>
        <p:txBody>
          <a:bodyPr anchor="b" anchorCtr="0"/>
          <a:lstStyle>
            <a:lvl1pPr marL="0" indent="0">
              <a:lnSpc>
                <a:spcPct val="100000"/>
              </a:lnSpc>
              <a:buNone/>
              <a:defRPr sz="900"/>
            </a:lvl1pPr>
          </a:lstStyle>
          <a:p>
            <a:pPr lvl="0"/>
            <a:r>
              <a:rPr lang="en-US" dirty="0"/>
              <a:t>Foot note/source copy</a:t>
            </a:r>
          </a:p>
        </p:txBody>
      </p:sp>
      <p:cxnSp>
        <p:nvCxnSpPr>
          <p:cNvPr id="7" name="Straight Connector 6">
            <a:extLst>
              <a:ext uri="{FF2B5EF4-FFF2-40B4-BE49-F238E27FC236}">
                <a16:creationId xmlns:a16="http://schemas.microsoft.com/office/drawing/2014/main" id="{86C03A7C-15BB-3B49-E638-874DE27C4F76}"/>
              </a:ext>
            </a:extLst>
          </p:cNvPr>
          <p:cNvCxnSpPr/>
          <p:nvPr userDrawn="1"/>
        </p:nvCxnSpPr>
        <p:spPr>
          <a:xfrm>
            <a:off x="457200" y="5579968"/>
            <a:ext cx="1106157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B99ED1-60A0-0977-F4C2-3AB57B8F52B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895528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Headline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367-68C4-B37B-D474-403C8FE24113}"/>
              </a:ext>
            </a:extLst>
          </p:cNvPr>
          <p:cNvSpPr>
            <a:spLocks noGrp="1"/>
          </p:cNvSpPr>
          <p:nvPr>
            <p:ph type="title"/>
          </p:nvPr>
        </p:nvSpPr>
        <p:spPr/>
        <p:txBody>
          <a:bodyPr/>
          <a:lstStyle/>
          <a:p>
            <a:r>
              <a:rPr lang="en-US" dirty="0"/>
              <a:t>Click to edit Master title style</a:t>
            </a:r>
          </a:p>
        </p:txBody>
      </p:sp>
      <p:sp>
        <p:nvSpPr>
          <p:cNvPr id="3" name="Text Placeholder 3">
            <a:extLst>
              <a:ext uri="{FF2B5EF4-FFF2-40B4-BE49-F238E27FC236}">
                <a16:creationId xmlns:a16="http://schemas.microsoft.com/office/drawing/2014/main" id="{84B0CA8F-63B9-EBE0-B1E3-CAA7B776205A}"/>
              </a:ext>
            </a:extLst>
          </p:cNvPr>
          <p:cNvSpPr>
            <a:spLocks noGrp="1"/>
          </p:cNvSpPr>
          <p:nvPr>
            <p:ph type="body" sz="quarter" idx="12" hasCustomPrompt="1"/>
          </p:nvPr>
        </p:nvSpPr>
        <p:spPr>
          <a:xfrm>
            <a:off x="457200" y="1207007"/>
            <a:ext cx="11274425" cy="419775"/>
          </a:xfrm>
        </p:spPr>
        <p:txBody>
          <a:bodyPr/>
          <a:lstStyle>
            <a:lvl1pPr marL="0" indent="0">
              <a:buNone/>
              <a:defRPr>
                <a:solidFill>
                  <a:schemeClr val="accent1"/>
                </a:solidFill>
              </a:defRPr>
            </a:lvl1pPr>
          </a:lstStyle>
          <a:p>
            <a:pPr lvl="0"/>
            <a:r>
              <a:rPr lang="en-US" dirty="0"/>
              <a:t>Click to add master style</a:t>
            </a:r>
          </a:p>
        </p:txBody>
      </p:sp>
    </p:spTree>
    <p:extLst>
      <p:ext uri="{BB962C8B-B14F-4D97-AF65-F5344CB8AC3E}">
        <p14:creationId xmlns:p14="http://schemas.microsoft.com/office/powerpoint/2010/main" val="29820563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Headline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1367-68C4-B37B-D474-403C8FE2411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462912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line - Content - dark violet">
    <p:bg>
      <p:bgPr>
        <a:solidFill>
          <a:srgbClr val="00187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200" y="1920240"/>
            <a:ext cx="11274552" cy="3917034"/>
          </a:xfrm>
        </p:spPr>
        <p:txBody>
          <a:bodyPr/>
          <a:lstStyle>
            <a:lvl1pPr>
              <a:spcBef>
                <a:spcPts val="0"/>
              </a:spcBef>
              <a:buClr>
                <a:schemeClr val="bg1"/>
              </a:buClr>
              <a:defRPr sz="1800">
                <a:solidFill>
                  <a:schemeClr val="bg1"/>
                </a:solidFill>
              </a:defRPr>
            </a:lvl1pPr>
            <a:lvl2pPr>
              <a:spcBef>
                <a:spcPts val="0"/>
              </a:spcBef>
              <a:buClr>
                <a:schemeClr val="bg1"/>
              </a:buClr>
              <a:defRPr sz="1600">
                <a:solidFill>
                  <a:schemeClr val="bg1"/>
                </a:solidFill>
              </a:defRPr>
            </a:lvl2pPr>
            <a:lvl3pPr>
              <a:spcBef>
                <a:spcPts val="0"/>
              </a:spcBef>
              <a:buClr>
                <a:schemeClr val="bg1"/>
              </a:buClr>
              <a:defRPr sz="1600">
                <a:solidFill>
                  <a:schemeClr val="bg1"/>
                </a:solidFill>
              </a:defRPr>
            </a:lvl3pPr>
            <a:lvl4pPr>
              <a:spcBef>
                <a:spcPts val="0"/>
              </a:spcBef>
              <a:buClr>
                <a:schemeClr val="bg1"/>
              </a:buClr>
              <a:defRPr sz="1600">
                <a:solidFill>
                  <a:schemeClr val="bg1"/>
                </a:solidFill>
              </a:defRPr>
            </a:lvl4pPr>
            <a:lvl5pPr>
              <a:spcBef>
                <a:spcPts val="0"/>
              </a:spcBef>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184DA7DC-06F3-E2A5-E923-7E9AE4287580}"/>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Arial" panose="020B0604020202020204" pitchFamily="34" charset="0"/>
              </a:rPr>
              <a:pPr algn="r"/>
              <a:t>‹#›</a:t>
            </a:fld>
            <a:endParaRPr lang="en-US" sz="900" b="0" i="0" dirty="0">
              <a:solidFill>
                <a:schemeClr val="bg1"/>
              </a:solidFill>
              <a:latin typeface="Arial" panose="020B0604020202020204" pitchFamily="34" charset="0"/>
            </a:endParaRPr>
          </a:p>
        </p:txBody>
      </p:sp>
      <p:sp>
        <p:nvSpPr>
          <p:cNvPr id="4" name="Title 3">
            <a:extLst>
              <a:ext uri="{FF2B5EF4-FFF2-40B4-BE49-F238E27FC236}">
                <a16:creationId xmlns:a16="http://schemas.microsoft.com/office/drawing/2014/main" id="{9720B745-350C-8E3E-4F69-ED4323E6AE7F}"/>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1507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line - Content - violet">
    <p:bg>
      <p:bgPr>
        <a:solidFill>
          <a:schemeClr val="tx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200" y="1920240"/>
            <a:ext cx="11274552" cy="3906402"/>
          </a:xfrm>
        </p:spPr>
        <p:txBody>
          <a:bodyPr/>
          <a:lstStyle>
            <a:lvl1pPr>
              <a:spcBef>
                <a:spcPts val="0"/>
              </a:spcBef>
              <a:buClr>
                <a:schemeClr val="bg1"/>
              </a:buClr>
              <a:defRPr sz="1800">
                <a:solidFill>
                  <a:schemeClr val="bg1"/>
                </a:solidFill>
              </a:defRPr>
            </a:lvl1pPr>
            <a:lvl2pPr>
              <a:spcBef>
                <a:spcPts val="0"/>
              </a:spcBef>
              <a:buClr>
                <a:schemeClr val="bg1"/>
              </a:buClr>
              <a:defRPr sz="1600">
                <a:solidFill>
                  <a:schemeClr val="bg1"/>
                </a:solidFill>
              </a:defRPr>
            </a:lvl2pPr>
            <a:lvl3pPr>
              <a:spcBef>
                <a:spcPts val="0"/>
              </a:spcBef>
              <a:buClr>
                <a:schemeClr val="bg1"/>
              </a:buClr>
              <a:defRPr sz="1600">
                <a:solidFill>
                  <a:schemeClr val="bg1"/>
                </a:solidFill>
              </a:defRPr>
            </a:lvl3pPr>
            <a:lvl4pPr>
              <a:spcBef>
                <a:spcPts val="0"/>
              </a:spcBef>
              <a:buClr>
                <a:schemeClr val="bg1"/>
              </a:buClr>
              <a:defRPr sz="1600">
                <a:solidFill>
                  <a:schemeClr val="bg1"/>
                </a:solidFill>
              </a:defRPr>
            </a:lvl4pPr>
            <a:lvl5pPr>
              <a:spcBef>
                <a:spcPts val="0"/>
              </a:spcBef>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62D173B-CEE0-B507-25AB-1745F213C56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1486" y="6076056"/>
            <a:ext cx="422031" cy="365760"/>
          </a:xfrm>
          <a:prstGeom prst="rect">
            <a:avLst/>
          </a:prstGeom>
        </p:spPr>
      </p:pic>
      <p:sp>
        <p:nvSpPr>
          <p:cNvPr id="4" name="Title 3">
            <a:extLst>
              <a:ext uri="{FF2B5EF4-FFF2-40B4-BE49-F238E27FC236}">
                <a16:creationId xmlns:a16="http://schemas.microsoft.com/office/drawing/2014/main" id="{F9CA81B2-0B0D-4D92-2A0D-5070EE90B11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2285950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ags" Target="../tags/tag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9.xml"/><Relationship Id="rId21" Type="http://schemas.openxmlformats.org/officeDocument/2006/relationships/slideLayout" Target="../slideLayouts/slideLayout114.xml"/><Relationship Id="rId42" Type="http://schemas.openxmlformats.org/officeDocument/2006/relationships/slideLayout" Target="../slideLayouts/slideLayout135.xml"/><Relationship Id="rId47" Type="http://schemas.openxmlformats.org/officeDocument/2006/relationships/slideLayout" Target="../slideLayouts/slideLayout140.xml"/><Relationship Id="rId63" Type="http://schemas.openxmlformats.org/officeDocument/2006/relationships/slideLayout" Target="../slideLayouts/slideLayout156.xml"/><Relationship Id="rId68" Type="http://schemas.openxmlformats.org/officeDocument/2006/relationships/slideLayout" Target="../slideLayouts/slideLayout161.xml"/><Relationship Id="rId84" Type="http://schemas.openxmlformats.org/officeDocument/2006/relationships/slideLayout" Target="../slideLayouts/slideLayout177.xml"/><Relationship Id="rId89" Type="http://schemas.openxmlformats.org/officeDocument/2006/relationships/slideLayout" Target="../slideLayouts/slideLayout182.xml"/><Relationship Id="rId16" Type="http://schemas.openxmlformats.org/officeDocument/2006/relationships/slideLayout" Target="../slideLayouts/slideLayout109.xml"/><Relationship Id="rId11" Type="http://schemas.openxmlformats.org/officeDocument/2006/relationships/slideLayout" Target="../slideLayouts/slideLayout104.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53" Type="http://schemas.openxmlformats.org/officeDocument/2006/relationships/slideLayout" Target="../slideLayouts/slideLayout146.xml"/><Relationship Id="rId58" Type="http://schemas.openxmlformats.org/officeDocument/2006/relationships/slideLayout" Target="../slideLayouts/slideLayout151.xml"/><Relationship Id="rId74" Type="http://schemas.openxmlformats.org/officeDocument/2006/relationships/slideLayout" Target="../slideLayouts/slideLayout167.xml"/><Relationship Id="rId79" Type="http://schemas.openxmlformats.org/officeDocument/2006/relationships/slideLayout" Target="../slideLayouts/slideLayout172.xml"/><Relationship Id="rId5" Type="http://schemas.openxmlformats.org/officeDocument/2006/relationships/slideLayout" Target="../slideLayouts/slideLayout98.xml"/><Relationship Id="rId90" Type="http://schemas.openxmlformats.org/officeDocument/2006/relationships/slideLayout" Target="../slideLayouts/slideLayout183.xml"/><Relationship Id="rId95" Type="http://schemas.openxmlformats.org/officeDocument/2006/relationships/oleObject" Target="../embeddings/oleObject71.bin"/><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43" Type="http://schemas.openxmlformats.org/officeDocument/2006/relationships/slideLayout" Target="../slideLayouts/slideLayout136.xml"/><Relationship Id="rId48" Type="http://schemas.openxmlformats.org/officeDocument/2006/relationships/slideLayout" Target="../slideLayouts/slideLayout141.xml"/><Relationship Id="rId64" Type="http://schemas.openxmlformats.org/officeDocument/2006/relationships/slideLayout" Target="../slideLayouts/slideLayout157.xml"/><Relationship Id="rId69" Type="http://schemas.openxmlformats.org/officeDocument/2006/relationships/slideLayout" Target="../slideLayouts/slideLayout162.xml"/><Relationship Id="rId80" Type="http://schemas.openxmlformats.org/officeDocument/2006/relationships/slideLayout" Target="../slideLayouts/slideLayout173.xml"/><Relationship Id="rId85" Type="http://schemas.openxmlformats.org/officeDocument/2006/relationships/slideLayout" Target="../slideLayouts/slideLayout178.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slideLayout" Target="../slideLayouts/slideLayout139.xml"/><Relationship Id="rId59" Type="http://schemas.openxmlformats.org/officeDocument/2006/relationships/slideLayout" Target="../slideLayouts/slideLayout152.xml"/><Relationship Id="rId67" Type="http://schemas.openxmlformats.org/officeDocument/2006/relationships/slideLayout" Target="../slideLayouts/slideLayout160.xml"/><Relationship Id="rId20" Type="http://schemas.openxmlformats.org/officeDocument/2006/relationships/slideLayout" Target="../slideLayouts/slideLayout113.xml"/><Relationship Id="rId41" Type="http://schemas.openxmlformats.org/officeDocument/2006/relationships/slideLayout" Target="../slideLayouts/slideLayout134.xml"/><Relationship Id="rId54" Type="http://schemas.openxmlformats.org/officeDocument/2006/relationships/slideLayout" Target="../slideLayouts/slideLayout147.xml"/><Relationship Id="rId62" Type="http://schemas.openxmlformats.org/officeDocument/2006/relationships/slideLayout" Target="../slideLayouts/slideLayout155.xml"/><Relationship Id="rId70" Type="http://schemas.openxmlformats.org/officeDocument/2006/relationships/slideLayout" Target="../slideLayouts/slideLayout163.xml"/><Relationship Id="rId75" Type="http://schemas.openxmlformats.org/officeDocument/2006/relationships/slideLayout" Target="../slideLayouts/slideLayout168.xml"/><Relationship Id="rId83" Type="http://schemas.openxmlformats.org/officeDocument/2006/relationships/slideLayout" Target="../slideLayouts/slideLayout176.xml"/><Relationship Id="rId88" Type="http://schemas.openxmlformats.org/officeDocument/2006/relationships/slideLayout" Target="../slideLayouts/slideLayout181.xml"/><Relationship Id="rId91" Type="http://schemas.openxmlformats.org/officeDocument/2006/relationships/slideLayout" Target="../slideLayouts/slideLayout184.xml"/><Relationship Id="rId96" Type="http://schemas.openxmlformats.org/officeDocument/2006/relationships/image" Target="../media/image1.emf"/><Relationship Id="rId1" Type="http://schemas.openxmlformats.org/officeDocument/2006/relationships/slideLayout" Target="../slideLayouts/slideLayout94.xml"/><Relationship Id="rId6" Type="http://schemas.openxmlformats.org/officeDocument/2006/relationships/slideLayout" Target="../slideLayouts/slideLayout99.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slideLayout" Target="../slideLayouts/slideLayout142.xml"/><Relationship Id="rId57" Type="http://schemas.openxmlformats.org/officeDocument/2006/relationships/slideLayout" Target="../slideLayouts/slideLayout150.xml"/><Relationship Id="rId10" Type="http://schemas.openxmlformats.org/officeDocument/2006/relationships/slideLayout" Target="../slideLayouts/slideLayout103.xml"/><Relationship Id="rId31" Type="http://schemas.openxmlformats.org/officeDocument/2006/relationships/slideLayout" Target="../slideLayouts/slideLayout124.xml"/><Relationship Id="rId44" Type="http://schemas.openxmlformats.org/officeDocument/2006/relationships/slideLayout" Target="../slideLayouts/slideLayout137.xml"/><Relationship Id="rId52" Type="http://schemas.openxmlformats.org/officeDocument/2006/relationships/slideLayout" Target="../slideLayouts/slideLayout145.xml"/><Relationship Id="rId60" Type="http://schemas.openxmlformats.org/officeDocument/2006/relationships/slideLayout" Target="../slideLayouts/slideLayout153.xml"/><Relationship Id="rId65" Type="http://schemas.openxmlformats.org/officeDocument/2006/relationships/slideLayout" Target="../slideLayouts/slideLayout158.xml"/><Relationship Id="rId73" Type="http://schemas.openxmlformats.org/officeDocument/2006/relationships/slideLayout" Target="../slideLayouts/slideLayout166.xml"/><Relationship Id="rId78" Type="http://schemas.openxmlformats.org/officeDocument/2006/relationships/slideLayout" Target="../slideLayouts/slideLayout171.xml"/><Relationship Id="rId81" Type="http://schemas.openxmlformats.org/officeDocument/2006/relationships/slideLayout" Target="../slideLayouts/slideLayout174.xml"/><Relationship Id="rId86" Type="http://schemas.openxmlformats.org/officeDocument/2006/relationships/slideLayout" Target="../slideLayouts/slideLayout179.xml"/><Relationship Id="rId94" Type="http://schemas.openxmlformats.org/officeDocument/2006/relationships/tags" Target="../tags/tag71.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9" Type="http://schemas.openxmlformats.org/officeDocument/2006/relationships/slideLayout" Target="../slideLayouts/slideLayout132.xml"/><Relationship Id="rId34" Type="http://schemas.openxmlformats.org/officeDocument/2006/relationships/slideLayout" Target="../slideLayouts/slideLayout127.xml"/><Relationship Id="rId50" Type="http://schemas.openxmlformats.org/officeDocument/2006/relationships/slideLayout" Target="../slideLayouts/slideLayout143.xml"/><Relationship Id="rId55" Type="http://schemas.openxmlformats.org/officeDocument/2006/relationships/slideLayout" Target="../slideLayouts/slideLayout148.xml"/><Relationship Id="rId76" Type="http://schemas.openxmlformats.org/officeDocument/2006/relationships/slideLayout" Target="../slideLayouts/slideLayout169.xml"/><Relationship Id="rId97" Type="http://schemas.openxmlformats.org/officeDocument/2006/relationships/image" Target="../media/image2.emf"/><Relationship Id="rId7" Type="http://schemas.openxmlformats.org/officeDocument/2006/relationships/slideLayout" Target="../slideLayouts/slideLayout100.xml"/><Relationship Id="rId71" Type="http://schemas.openxmlformats.org/officeDocument/2006/relationships/slideLayout" Target="../slideLayouts/slideLayout164.xml"/><Relationship Id="rId92" Type="http://schemas.openxmlformats.org/officeDocument/2006/relationships/slideLayout" Target="../slideLayouts/slideLayout185.xml"/><Relationship Id="rId2" Type="http://schemas.openxmlformats.org/officeDocument/2006/relationships/slideLayout" Target="../slideLayouts/slideLayout95.xml"/><Relationship Id="rId29" Type="http://schemas.openxmlformats.org/officeDocument/2006/relationships/slideLayout" Target="../slideLayouts/slideLayout122.xml"/><Relationship Id="rId24" Type="http://schemas.openxmlformats.org/officeDocument/2006/relationships/slideLayout" Target="../slideLayouts/slideLayout117.xml"/><Relationship Id="rId40" Type="http://schemas.openxmlformats.org/officeDocument/2006/relationships/slideLayout" Target="../slideLayouts/slideLayout133.xml"/><Relationship Id="rId45" Type="http://schemas.openxmlformats.org/officeDocument/2006/relationships/slideLayout" Target="../slideLayouts/slideLayout138.xml"/><Relationship Id="rId66" Type="http://schemas.openxmlformats.org/officeDocument/2006/relationships/slideLayout" Target="../slideLayouts/slideLayout159.xml"/><Relationship Id="rId87" Type="http://schemas.openxmlformats.org/officeDocument/2006/relationships/slideLayout" Target="../slideLayouts/slideLayout180.xml"/><Relationship Id="rId61" Type="http://schemas.openxmlformats.org/officeDocument/2006/relationships/slideLayout" Target="../slideLayouts/slideLayout154.xml"/><Relationship Id="rId82" Type="http://schemas.openxmlformats.org/officeDocument/2006/relationships/slideLayout" Target="../slideLayouts/slideLayout175.xml"/><Relationship Id="rId19" Type="http://schemas.openxmlformats.org/officeDocument/2006/relationships/slideLayout" Target="../slideLayouts/slideLayout112.xml"/><Relationship Id="rId14" Type="http://schemas.openxmlformats.org/officeDocument/2006/relationships/slideLayout" Target="../slideLayouts/slideLayout107.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56" Type="http://schemas.openxmlformats.org/officeDocument/2006/relationships/slideLayout" Target="../slideLayouts/slideLayout149.xml"/><Relationship Id="rId77" Type="http://schemas.openxmlformats.org/officeDocument/2006/relationships/slideLayout" Target="../slideLayouts/slideLayout170.xml"/><Relationship Id="rId8" Type="http://schemas.openxmlformats.org/officeDocument/2006/relationships/slideLayout" Target="../slideLayouts/slideLayout101.xml"/><Relationship Id="rId51" Type="http://schemas.openxmlformats.org/officeDocument/2006/relationships/slideLayout" Target="../slideLayouts/slideLayout144.xml"/><Relationship Id="rId72" Type="http://schemas.openxmlformats.org/officeDocument/2006/relationships/slideLayout" Target="../slideLayouts/slideLayout165.xml"/><Relationship Id="rId9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FE45441-7E5B-8F4F-AEE9-C817B4D674E4}"/>
              </a:ext>
            </a:extLst>
          </p:cNvPr>
          <p:cNvGraphicFramePr>
            <a:graphicFrameLocks noChangeAspect="1"/>
          </p:cNvGraphicFramePr>
          <p:nvPr>
            <p:custDataLst>
              <p:tags r:id="rId95"/>
            </p:custDataLst>
            <p:extLst>
              <p:ext uri="{D42A27DB-BD31-4B8C-83A1-F6EECF244321}">
                <p14:modId xmlns:p14="http://schemas.microsoft.com/office/powerpoint/2010/main" val="36102931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96" imgW="7772400" imgH="10058400" progId="TCLayout.ActiveDocument.1">
                  <p:embed/>
                </p:oleObj>
              </mc:Choice>
              <mc:Fallback>
                <p:oleObj name="think-cell Slide" r:id="rId96" imgW="7772400" imgH="10058400" progId="TCLayout.ActiveDocument.1">
                  <p:embed/>
                  <p:pic>
                    <p:nvPicPr>
                      <p:cNvPr id="7" name="Object 6" hidden="1">
                        <a:extLst>
                          <a:ext uri="{FF2B5EF4-FFF2-40B4-BE49-F238E27FC236}">
                            <a16:creationId xmlns:a16="http://schemas.microsoft.com/office/drawing/2014/main" id="{4FE45441-7E5B-8F4F-AEE9-C817B4D674E4}"/>
                          </a:ext>
                        </a:extLst>
                      </p:cNvPr>
                      <p:cNvPicPr/>
                      <p:nvPr/>
                    </p:nvPicPr>
                    <p:blipFill>
                      <a:blip r:embed="rId97"/>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C88F042-2AFB-42B5-BB01-4498F4506EAD}"/>
              </a:ext>
            </a:extLst>
          </p:cNvPr>
          <p:cNvSpPr>
            <a:spLocks noGrp="1"/>
          </p:cNvSpPr>
          <p:nvPr>
            <p:ph type="title"/>
          </p:nvPr>
        </p:nvSpPr>
        <p:spPr>
          <a:xfrm>
            <a:off x="457200" y="546264"/>
            <a:ext cx="11274552" cy="66074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A90925-69FD-4467-9C11-D2AEE94BABAD}"/>
              </a:ext>
            </a:extLst>
          </p:cNvPr>
          <p:cNvSpPr>
            <a:spLocks noGrp="1"/>
          </p:cNvSpPr>
          <p:nvPr>
            <p:ph type="body" idx="1"/>
          </p:nvPr>
        </p:nvSpPr>
        <p:spPr>
          <a:xfrm>
            <a:off x="457200" y="1920240"/>
            <a:ext cx="11274552" cy="39489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2B2C2FC9-F870-2042-92DC-C6F10D09DDB0}"/>
              </a:ext>
            </a:extLst>
          </p:cNvPr>
          <p:cNvPicPr>
            <a:picLocks noChangeAspect="1"/>
          </p:cNvPicPr>
          <p:nvPr userDrawn="1"/>
        </p:nvPicPr>
        <p:blipFill>
          <a:blip r:embed="rId98" cstate="email">
            <a:extLst>
              <a:ext uri="{28A0092B-C50C-407E-A947-70E740481C1C}">
                <a14:useLocalDpi xmlns:a14="http://schemas.microsoft.com/office/drawing/2010/main"/>
              </a:ext>
            </a:extLst>
          </a:blip>
          <a:stretch>
            <a:fillRect/>
          </a:stretch>
        </p:blipFill>
        <p:spPr>
          <a:xfrm>
            <a:off x="460248" y="6074031"/>
            <a:ext cx="422030" cy="365760"/>
          </a:xfrm>
          <a:prstGeom prst="rect">
            <a:avLst/>
          </a:prstGeom>
        </p:spPr>
      </p:pic>
      <p:sp>
        <p:nvSpPr>
          <p:cNvPr id="10" name="TextBox 9">
            <a:extLst>
              <a:ext uri="{FF2B5EF4-FFF2-40B4-BE49-F238E27FC236}">
                <a16:creationId xmlns:a16="http://schemas.microsoft.com/office/drawing/2014/main" id="{F5B5C88F-DC51-C948-B538-0C7C71EBBA11}"/>
              </a:ext>
            </a:extLst>
          </p:cNvPr>
          <p:cNvSpPr txBox="1"/>
          <p:nvPr userDrawn="1"/>
        </p:nvSpPr>
        <p:spPr>
          <a:xfrm>
            <a:off x="11447396" y="6362427"/>
            <a:ext cx="284356" cy="138499"/>
          </a:xfrm>
          <a:prstGeom prst="rect">
            <a:avLst/>
          </a:prstGeom>
          <a:noFill/>
        </p:spPr>
        <p:txBody>
          <a:bodyPr wrap="square" lIns="0" tIns="0" rIns="0" bIns="0" rtlCol="0" anchor="b">
            <a:noAutofit/>
          </a:bodyPr>
          <a:lstStyle/>
          <a:p>
            <a:pPr algn="r"/>
            <a:fld id="{2E41F6C8-4AC0-3E4A-83FC-D61DA5B25C9B}" type="slidenum">
              <a:rPr lang="en-US" sz="900" b="0" i="0" smtClean="0">
                <a:solidFill>
                  <a:schemeClr val="tx2"/>
                </a:solidFill>
                <a:latin typeface="+mn-lt"/>
              </a:rPr>
              <a:pPr algn="r"/>
              <a:t>‹#›</a:t>
            </a:fld>
            <a:endParaRPr lang="en-US" sz="900" b="0" i="0" dirty="0">
              <a:solidFill>
                <a:schemeClr val="tx2"/>
              </a:solidFill>
              <a:latin typeface="+mn-lt"/>
            </a:endParaRPr>
          </a:p>
        </p:txBody>
      </p:sp>
      <p:sp>
        <p:nvSpPr>
          <p:cNvPr id="4" name="Text Placeholder 3">
            <a:extLst>
              <a:ext uri="{FF2B5EF4-FFF2-40B4-BE49-F238E27FC236}">
                <a16:creationId xmlns:a16="http://schemas.microsoft.com/office/drawing/2014/main" id="{ECD51890-C168-D355-4FFD-8C1A9524A9C4}"/>
              </a:ext>
            </a:extLst>
          </p:cNvPr>
          <p:cNvSpPr txBox="1">
            <a:spLocks/>
          </p:cNvSpPr>
          <p:nvPr userDrawn="1"/>
        </p:nvSpPr>
        <p:spPr>
          <a:xfrm>
            <a:off x="7262106" y="6239170"/>
            <a:ext cx="4185289" cy="266362"/>
          </a:xfrm>
          <a:prstGeom prst="rect">
            <a:avLst/>
          </a:prstGeom>
        </p:spPr>
        <p:txBody>
          <a:bodyPr lIns="0" tIns="0" rIns="0"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2334704098"/>
      </p:ext>
    </p:extLst>
  </p:cSld>
  <p:clrMap bg1="lt1" tx1="dk1" bg2="lt2" tx2="dk2" accent1="accent1" accent2="accent2" accent3="accent3" accent4="accent4" accent5="accent5" accent6="accent6" hlink="hlink" folHlink="folHlink"/>
  <p:sldLayoutIdLst>
    <p:sldLayoutId id="2147484079" r:id="rId1"/>
    <p:sldLayoutId id="2147484098" r:id="rId2"/>
    <p:sldLayoutId id="2147484099" r:id="rId3"/>
    <p:sldLayoutId id="2147484076" r:id="rId4"/>
    <p:sldLayoutId id="2147483666" r:id="rId5"/>
    <p:sldLayoutId id="2147484082" r:id="rId6"/>
    <p:sldLayoutId id="2147483863" r:id="rId7"/>
    <p:sldLayoutId id="2147484097" r:id="rId8"/>
    <p:sldLayoutId id="2147484083" r:id="rId9"/>
    <p:sldLayoutId id="2147483818" r:id="rId10"/>
    <p:sldLayoutId id="2147484096" r:id="rId11"/>
    <p:sldLayoutId id="2147483869" r:id="rId12"/>
    <p:sldLayoutId id="2147484109" r:id="rId13"/>
    <p:sldLayoutId id="2147483797" r:id="rId14"/>
    <p:sldLayoutId id="2147483859" r:id="rId15"/>
    <p:sldLayoutId id="2147484081" r:id="rId16"/>
    <p:sldLayoutId id="2147483668" r:id="rId17"/>
    <p:sldLayoutId id="2147484112" r:id="rId18"/>
    <p:sldLayoutId id="2147483669" r:id="rId19"/>
    <p:sldLayoutId id="2147483670" r:id="rId20"/>
    <p:sldLayoutId id="2147483674" r:id="rId21"/>
    <p:sldLayoutId id="2147483814" r:id="rId22"/>
    <p:sldLayoutId id="2147484086" r:id="rId23"/>
    <p:sldLayoutId id="2147483856" r:id="rId24"/>
    <p:sldLayoutId id="2147483880" r:id="rId25"/>
    <p:sldLayoutId id="2147484094" r:id="rId26"/>
    <p:sldLayoutId id="2147483809" r:id="rId27"/>
    <p:sldLayoutId id="2147483851" r:id="rId28"/>
    <p:sldLayoutId id="2147483860" r:id="rId29"/>
    <p:sldLayoutId id="2147484113" r:id="rId30"/>
    <p:sldLayoutId id="2147484114" r:id="rId31"/>
    <p:sldLayoutId id="2147483839" r:id="rId32"/>
    <p:sldLayoutId id="2147484100" r:id="rId33"/>
    <p:sldLayoutId id="2147484115" r:id="rId34"/>
    <p:sldLayoutId id="2147483868" r:id="rId35"/>
    <p:sldLayoutId id="2147484088" r:id="rId36"/>
    <p:sldLayoutId id="2147483850" r:id="rId37"/>
    <p:sldLayoutId id="2147483873" r:id="rId38"/>
    <p:sldLayoutId id="2147483865" r:id="rId39"/>
    <p:sldLayoutId id="2147483866" r:id="rId40"/>
    <p:sldLayoutId id="2147484085" r:id="rId41"/>
    <p:sldLayoutId id="2147483867" r:id="rId42"/>
    <p:sldLayoutId id="2147484091" r:id="rId43"/>
    <p:sldLayoutId id="2147483801" r:id="rId44"/>
    <p:sldLayoutId id="2147483803" r:id="rId45"/>
    <p:sldLayoutId id="2147483845" r:id="rId46"/>
    <p:sldLayoutId id="2147483884" r:id="rId47"/>
    <p:sldLayoutId id="2147484108" r:id="rId48"/>
    <p:sldLayoutId id="2147483819" r:id="rId49"/>
    <p:sldLayoutId id="2147483881" r:id="rId50"/>
    <p:sldLayoutId id="2147484103" r:id="rId51"/>
    <p:sldLayoutId id="2147483871" r:id="rId52"/>
    <p:sldLayoutId id="2147483879" r:id="rId53"/>
    <p:sldLayoutId id="2147484104" r:id="rId54"/>
    <p:sldLayoutId id="2147483876" r:id="rId55"/>
    <p:sldLayoutId id="2147483872" r:id="rId56"/>
    <p:sldLayoutId id="2147483820" r:id="rId57"/>
    <p:sldLayoutId id="2147484092" r:id="rId58"/>
    <p:sldLayoutId id="2147484116" r:id="rId59"/>
    <p:sldLayoutId id="2147483875" r:id="rId60"/>
    <p:sldLayoutId id="2147484102" r:id="rId61"/>
    <p:sldLayoutId id="2147483840" r:id="rId62"/>
    <p:sldLayoutId id="2147484078" r:id="rId63"/>
    <p:sldLayoutId id="2147483802" r:id="rId64"/>
    <p:sldLayoutId id="2147483826" r:id="rId65"/>
    <p:sldLayoutId id="2147484107" r:id="rId66"/>
    <p:sldLayoutId id="2147483835" r:id="rId67"/>
    <p:sldLayoutId id="2147483799" r:id="rId68"/>
    <p:sldLayoutId id="2147484110" r:id="rId69"/>
    <p:sldLayoutId id="2147483678" r:id="rId70"/>
    <p:sldLayoutId id="2147484117" r:id="rId71"/>
    <p:sldLayoutId id="2147484101" r:id="rId72"/>
    <p:sldLayoutId id="2147483878" r:id="rId73"/>
    <p:sldLayoutId id="2147483870" r:id="rId74"/>
    <p:sldLayoutId id="2147483862" r:id="rId75"/>
    <p:sldLayoutId id="2147483883" r:id="rId76"/>
    <p:sldLayoutId id="2147483796" r:id="rId77"/>
    <p:sldLayoutId id="2147484084" r:id="rId78"/>
    <p:sldLayoutId id="2147483874" r:id="rId79"/>
    <p:sldLayoutId id="2147484105" r:id="rId80"/>
    <p:sldLayoutId id="2147483817" r:id="rId81"/>
    <p:sldLayoutId id="2147483816" r:id="rId82"/>
    <p:sldLayoutId id="2147484080" r:id="rId83"/>
    <p:sldLayoutId id="2147483798" r:id="rId84"/>
    <p:sldLayoutId id="2147483784" r:id="rId85"/>
    <p:sldLayoutId id="2147483785" r:id="rId86"/>
    <p:sldLayoutId id="2147483786" r:id="rId87"/>
    <p:sldLayoutId id="2147483787" r:id="rId88"/>
    <p:sldLayoutId id="2147483790" r:id="rId89"/>
    <p:sldLayoutId id="2147483793" r:id="rId90"/>
    <p:sldLayoutId id="2147483690" r:id="rId91"/>
    <p:sldLayoutId id="2147484111" r:id="rId92"/>
    <p:sldLayoutId id="2147484220" r:id="rId93"/>
  </p:sldLayoutIdLst>
  <p:txStyles>
    <p:titleStyle>
      <a:lvl1pPr algn="l" defTabSz="914400" rtl="0" eaLnBrk="1" latinLnBrk="0" hangingPunct="1">
        <a:lnSpc>
          <a:spcPts val="2840"/>
        </a:lnSpc>
        <a:spcBef>
          <a:spcPct val="0"/>
        </a:spcBef>
        <a:spcAft>
          <a:spcPts val="600"/>
        </a:spcAft>
        <a:buNone/>
        <a:defRPr sz="2800" b="1" i="0" kern="1200">
          <a:solidFill>
            <a:schemeClr val="tx1"/>
          </a:solidFill>
          <a:latin typeface="+mj-lt"/>
          <a:ea typeface="+mj-ea"/>
          <a:cs typeface="+mj-cs"/>
        </a:defRPr>
      </a:lvl1pPr>
    </p:titleStyle>
    <p:bodyStyle>
      <a:lvl1pPr marL="233363" indent="-233363"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800" b="0" i="0" kern="1200">
          <a:solidFill>
            <a:schemeClr val="tx2"/>
          </a:solidFill>
          <a:latin typeface="+mn-lt"/>
          <a:ea typeface="+mn-ea"/>
          <a:cs typeface="+mn-cs"/>
        </a:defRPr>
      </a:lvl1pPr>
      <a:lvl2pPr marL="457200" indent="-233363"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600" b="0" i="0" kern="1200">
          <a:solidFill>
            <a:schemeClr val="tx2"/>
          </a:solidFill>
          <a:latin typeface="+mn-lt"/>
          <a:ea typeface="+mn-ea"/>
          <a:cs typeface="+mn-cs"/>
        </a:defRPr>
      </a:lvl2pPr>
      <a:lvl3pPr marL="690563" indent="-2238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600" b="0" i="0" kern="1200">
          <a:solidFill>
            <a:schemeClr val="tx2"/>
          </a:solidFill>
          <a:latin typeface="+mn-lt"/>
          <a:ea typeface="+mn-ea"/>
          <a:cs typeface="+mn-cs"/>
        </a:defRPr>
      </a:lvl3pPr>
      <a:lvl4pPr marL="914400" indent="-2238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600" b="0" i="0" kern="1200">
          <a:solidFill>
            <a:schemeClr val="tx2"/>
          </a:solidFill>
          <a:latin typeface="+mn-lt"/>
          <a:ea typeface="+mn-ea"/>
          <a:cs typeface="+mn-cs"/>
        </a:defRPr>
      </a:lvl4pPr>
      <a:lvl5pPr marL="1147763" indent="-2238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6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11" orient="horz" pos="552">
          <p15:clr>
            <a:srgbClr val="F26B43"/>
          </p15:clr>
        </p15:guide>
        <p15:guide id="12" pos="7680">
          <p15:clr>
            <a:srgbClr val="F26B43"/>
          </p15:clr>
        </p15:guide>
        <p15:guide id="13" orient="horz" pos="1088">
          <p15:clr>
            <a:srgbClr val="F26B43"/>
          </p15:clr>
        </p15:guide>
        <p15:guide id="14" orient="horz" pos="1624">
          <p15:clr>
            <a:srgbClr val="F26B43"/>
          </p15:clr>
        </p15:guide>
        <p15:guide id="15" orient="horz" pos="2168">
          <p15:clr>
            <a:srgbClr val="F26B43"/>
          </p15:clr>
        </p15:guide>
        <p15:guide id="16" orient="horz" pos="2704">
          <p15:clr>
            <a:srgbClr val="F26B43"/>
          </p15:clr>
        </p15:guide>
        <p15:guide id="17" orient="horz" pos="3240">
          <p15:clr>
            <a:srgbClr val="F26B43"/>
          </p15:clr>
        </p15:guide>
        <p15:guide id="18" orient="horz" pos="3784">
          <p15:clr>
            <a:srgbClr val="F26B43"/>
          </p15:clr>
        </p15:guide>
        <p15:guide id="19" orient="horz" pos="4120">
          <p15:clr>
            <a:srgbClr val="F26B43"/>
          </p15:clr>
        </p15:guide>
        <p15:guide id="20" orient="horz" pos="272">
          <p15:clr>
            <a:srgbClr val="F26B43"/>
          </p15:clr>
        </p15:guide>
        <p15:guide id="21" pos="288">
          <p15:clr>
            <a:srgbClr val="F26B43"/>
          </p15:clr>
        </p15:guide>
        <p15:guide id="22" pos="7392">
          <p15:clr>
            <a:srgbClr val="F26B43"/>
          </p15:clr>
        </p15:guide>
        <p15:guide id="23">
          <p15:clr>
            <a:srgbClr val="F26B43"/>
          </p15:clr>
        </p15:guide>
        <p15:guide id="24" orient="horz" pos="4320">
          <p15:clr>
            <a:srgbClr val="F26B43"/>
          </p15:clr>
        </p15:guide>
        <p15:guide id="25" pos="894">
          <p15:clr>
            <a:srgbClr val="F26B43"/>
          </p15:clr>
        </p15:guide>
        <p15:guide id="26" pos="750">
          <p15:clr>
            <a:srgbClr val="F26B43"/>
          </p15:clr>
        </p15:guide>
        <p15:guide id="27" pos="1498">
          <p15:clr>
            <a:srgbClr val="F26B43"/>
          </p15:clr>
        </p15:guide>
        <p15:guide id="28" pos="1354">
          <p15:clr>
            <a:srgbClr val="F26B43"/>
          </p15:clr>
        </p15:guide>
        <p15:guide id="29" pos="2102">
          <p15:clr>
            <a:srgbClr val="F26B43"/>
          </p15:clr>
        </p15:guide>
        <p15:guide id="30" pos="1958">
          <p15:clr>
            <a:srgbClr val="F26B43"/>
          </p15:clr>
        </p15:guide>
        <p15:guide id="31" pos="2706">
          <p15:clr>
            <a:srgbClr val="F26B43"/>
          </p15:clr>
        </p15:guide>
        <p15:guide id="32" pos="2562">
          <p15:clr>
            <a:srgbClr val="F26B43"/>
          </p15:clr>
        </p15:guide>
        <p15:guide id="33" pos="3311">
          <p15:clr>
            <a:srgbClr val="F26B43"/>
          </p15:clr>
        </p15:guide>
        <p15:guide id="34" pos="3167">
          <p15:clr>
            <a:srgbClr val="F26B43"/>
          </p15:clr>
        </p15:guide>
        <p15:guide id="35" pos="3915">
          <p15:clr>
            <a:srgbClr val="F26B43"/>
          </p15:clr>
        </p15:guide>
        <p15:guide id="36" pos="3771">
          <p15:clr>
            <a:srgbClr val="F26B43"/>
          </p15:clr>
        </p15:guide>
        <p15:guide id="37" pos="4519">
          <p15:clr>
            <a:srgbClr val="F26B43"/>
          </p15:clr>
        </p15:guide>
        <p15:guide id="38" pos="4375">
          <p15:clr>
            <a:srgbClr val="F26B43"/>
          </p15:clr>
        </p15:guide>
        <p15:guide id="39" pos="5123">
          <p15:clr>
            <a:srgbClr val="F26B43"/>
          </p15:clr>
        </p15:guide>
        <p15:guide id="40" pos="4979">
          <p15:clr>
            <a:srgbClr val="F26B43"/>
          </p15:clr>
        </p15:guide>
        <p15:guide id="41" pos="5728">
          <p15:clr>
            <a:srgbClr val="F26B43"/>
          </p15:clr>
        </p15:guide>
        <p15:guide id="42" pos="5584">
          <p15:clr>
            <a:srgbClr val="F26B43"/>
          </p15:clr>
        </p15:guide>
        <p15:guide id="43" pos="6332">
          <p15:clr>
            <a:srgbClr val="F26B43"/>
          </p15:clr>
        </p15:guide>
        <p15:guide id="44" pos="6188">
          <p15:clr>
            <a:srgbClr val="F26B43"/>
          </p15:clr>
        </p15:guide>
        <p15:guide id="45" pos="6936">
          <p15:clr>
            <a:srgbClr val="F26B43"/>
          </p15:clr>
        </p15:guide>
        <p15:guide id="46" pos="6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FE45441-7E5B-8F4F-AEE9-C817B4D674E4}"/>
              </a:ext>
            </a:extLst>
          </p:cNvPr>
          <p:cNvGraphicFramePr>
            <a:graphicFrameLocks noChangeAspect="1"/>
          </p:cNvGraphicFramePr>
          <p:nvPr>
            <p:custDataLst>
              <p:tags r:id="rId94"/>
            </p:custDataLst>
            <p:extLst>
              <p:ext uri="{D42A27DB-BD31-4B8C-83A1-F6EECF244321}">
                <p14:modId xmlns:p14="http://schemas.microsoft.com/office/powerpoint/2010/main" val="36102931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95" imgW="7772400" imgH="10058400" progId="TCLayout.ActiveDocument.1">
                  <p:embed/>
                </p:oleObj>
              </mc:Choice>
              <mc:Fallback>
                <p:oleObj name="think-cell Slide" r:id="rId95" imgW="7772400" imgH="10058400" progId="TCLayout.ActiveDocument.1">
                  <p:embed/>
                  <p:pic>
                    <p:nvPicPr>
                      <p:cNvPr id="7" name="Object 6" hidden="1">
                        <a:extLst>
                          <a:ext uri="{FF2B5EF4-FFF2-40B4-BE49-F238E27FC236}">
                            <a16:creationId xmlns:a16="http://schemas.microsoft.com/office/drawing/2014/main" id="{4FE45441-7E5B-8F4F-AEE9-C817B4D674E4}"/>
                          </a:ext>
                        </a:extLst>
                      </p:cNvPr>
                      <p:cNvPicPr/>
                      <p:nvPr/>
                    </p:nvPicPr>
                    <p:blipFill>
                      <a:blip r:embed="rId96"/>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C88F042-2AFB-42B5-BB01-4498F4506EAD}"/>
              </a:ext>
            </a:extLst>
          </p:cNvPr>
          <p:cNvSpPr>
            <a:spLocks noGrp="1"/>
          </p:cNvSpPr>
          <p:nvPr>
            <p:ph type="title"/>
          </p:nvPr>
        </p:nvSpPr>
        <p:spPr>
          <a:xfrm>
            <a:off x="457200" y="546264"/>
            <a:ext cx="11274552" cy="66074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FBA90925-69FD-4467-9C11-D2AEE94BABAD}"/>
              </a:ext>
            </a:extLst>
          </p:cNvPr>
          <p:cNvSpPr>
            <a:spLocks noGrp="1"/>
          </p:cNvSpPr>
          <p:nvPr>
            <p:ph type="body" idx="1"/>
          </p:nvPr>
        </p:nvSpPr>
        <p:spPr>
          <a:xfrm>
            <a:off x="457200" y="1920240"/>
            <a:ext cx="11274552" cy="39489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B2C2FC9-F870-2042-92DC-C6F10D09DDB0}"/>
              </a:ext>
            </a:extLst>
          </p:cNvPr>
          <p:cNvPicPr>
            <a:picLocks noChangeAspect="1"/>
          </p:cNvPicPr>
          <p:nvPr userDrawn="1"/>
        </p:nvPicPr>
        <p:blipFill>
          <a:blip r:embed="rId97" cstate="email">
            <a:extLst>
              <a:ext uri="{28A0092B-C50C-407E-A947-70E740481C1C}">
                <a14:useLocalDpi xmlns:a14="http://schemas.microsoft.com/office/drawing/2010/main"/>
              </a:ext>
            </a:extLst>
          </a:blip>
          <a:stretch>
            <a:fillRect/>
          </a:stretch>
        </p:blipFill>
        <p:spPr>
          <a:xfrm>
            <a:off x="-169310" y="7015752"/>
            <a:ext cx="422030" cy="365760"/>
          </a:xfrm>
          <a:prstGeom prst="rect">
            <a:avLst/>
          </a:prstGeom>
        </p:spPr>
      </p:pic>
      <p:sp>
        <p:nvSpPr>
          <p:cNvPr id="10" name="TextBox 9">
            <a:extLst>
              <a:ext uri="{FF2B5EF4-FFF2-40B4-BE49-F238E27FC236}">
                <a16:creationId xmlns:a16="http://schemas.microsoft.com/office/drawing/2014/main" id="{F5B5C88F-DC51-C948-B538-0C7C71EBBA11}"/>
              </a:ext>
            </a:extLst>
          </p:cNvPr>
          <p:cNvSpPr txBox="1"/>
          <p:nvPr userDrawn="1"/>
        </p:nvSpPr>
        <p:spPr>
          <a:xfrm>
            <a:off x="11447396" y="6352801"/>
            <a:ext cx="284356"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Arial" panose="020B0604020202020204" pitchFamily="34" charset="0"/>
              </a:rPr>
              <a:pPr algn="r"/>
              <a:t>‹#›</a:t>
            </a:fld>
            <a:endParaRPr lang="en-US" sz="900" b="0" i="0" dirty="0">
              <a:solidFill>
                <a:schemeClr val="tx2"/>
              </a:solidFill>
              <a:latin typeface="Arial" panose="020B0604020202020204" pitchFamily="34" charset="0"/>
            </a:endParaRPr>
          </a:p>
        </p:txBody>
      </p:sp>
      <p:sp>
        <p:nvSpPr>
          <p:cNvPr id="11" name="Text Placeholder 3">
            <a:extLst>
              <a:ext uri="{FF2B5EF4-FFF2-40B4-BE49-F238E27FC236}">
                <a16:creationId xmlns:a16="http://schemas.microsoft.com/office/drawing/2014/main" id="{48330689-37B2-E54E-94B3-CC883BAF13B9}"/>
              </a:ext>
            </a:extLst>
          </p:cNvPr>
          <p:cNvSpPr txBox="1">
            <a:spLocks/>
          </p:cNvSpPr>
          <p:nvPr userDrawn="1"/>
        </p:nvSpPr>
        <p:spPr>
          <a:xfrm>
            <a:off x="7262106" y="6239170"/>
            <a:ext cx="4185289" cy="266362"/>
          </a:xfrm>
          <a:prstGeom prst="rect">
            <a:avLst/>
          </a:prstGeom>
        </p:spPr>
        <p:txBody>
          <a:bodyPr bIns="0" anchor="b" anchorCtr="0"/>
          <a:lstStyle>
            <a:lvl1pPr marL="0" indent="0" algn="r" defTabSz="685800" rtl="0" eaLnBrk="1" latinLnBrk="0" hangingPunct="1">
              <a:lnSpc>
                <a:spcPct val="95000"/>
              </a:lnSpc>
              <a:spcBef>
                <a:spcPts val="0"/>
              </a:spcBef>
              <a:buFont typeface="Arial" panose="020B0604020202020204" pitchFamily="34" charset="0"/>
              <a:buNone/>
              <a:tabLst/>
              <a:defRPr sz="675" b="0" i="0" kern="1200">
                <a:solidFill>
                  <a:schemeClr val="tx2"/>
                </a:solidFill>
                <a:latin typeface="Arial" panose="020B0604020202020204" pitchFamily="34" charset="0"/>
                <a:ea typeface="+mn-ea"/>
                <a:cs typeface="+mn-cs"/>
              </a:defRPr>
            </a:lvl1pPr>
            <a:lvl2pPr marL="342900" indent="0" algn="l" defTabSz="685800" rtl="0" eaLnBrk="1" latinLnBrk="0" hangingPunct="1">
              <a:lnSpc>
                <a:spcPct val="95000"/>
              </a:lnSpc>
              <a:spcBef>
                <a:spcPts val="0"/>
              </a:spcBef>
              <a:buFont typeface="Arial" panose="020B0604020202020204" pitchFamily="34" charset="0"/>
              <a:buNone/>
              <a:tabLst/>
              <a:defRPr sz="1050" b="0" i="0" kern="1200">
                <a:solidFill>
                  <a:schemeClr val="tx2"/>
                </a:solidFill>
                <a:latin typeface="Arial" panose="020B0604020202020204" pitchFamily="34" charset="0"/>
                <a:ea typeface="+mn-ea"/>
                <a:cs typeface="+mn-cs"/>
              </a:defRPr>
            </a:lvl2pPr>
            <a:lvl3pPr marL="685800" indent="0" algn="l" defTabSz="685800" rtl="0" eaLnBrk="1" latinLnBrk="0" hangingPunct="1">
              <a:lnSpc>
                <a:spcPct val="95000"/>
              </a:lnSpc>
              <a:spcBef>
                <a:spcPts val="0"/>
              </a:spcBef>
              <a:buFont typeface="Arial" panose="020B0604020202020204" pitchFamily="34" charset="0"/>
              <a:buNone/>
              <a:tabLst/>
              <a:defRPr sz="900" b="0" i="0" kern="1200">
                <a:solidFill>
                  <a:schemeClr val="tx2"/>
                </a:solidFill>
                <a:latin typeface="Arial" panose="020B0604020202020204" pitchFamily="34" charset="0"/>
                <a:ea typeface="+mn-ea"/>
                <a:cs typeface="+mn-cs"/>
              </a:defRPr>
            </a:lvl3pPr>
            <a:lvl4pPr marL="10287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4pPr>
            <a:lvl5pPr marL="1371600" indent="0" algn="l" defTabSz="685800" rtl="0" eaLnBrk="1" latinLnBrk="0" hangingPunct="1">
              <a:lnSpc>
                <a:spcPct val="95000"/>
              </a:lnSpc>
              <a:spcBef>
                <a:spcPts val="0"/>
              </a:spcBef>
              <a:buFont typeface="Arial" panose="020B0604020202020204" pitchFamily="34" charset="0"/>
              <a:buNone/>
              <a:tabLst/>
              <a:defRPr sz="750" b="0" i="0" kern="1200">
                <a:solidFill>
                  <a:schemeClr val="tx2"/>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900" b="0" dirty="0">
                <a:solidFill>
                  <a:schemeClr val="tx2"/>
                </a:solidFill>
                <a:latin typeface="+mn-lt"/>
              </a:rPr>
              <a:t>For Plan Sponsor and Consultant use only. Not for public distribution.</a:t>
            </a:r>
          </a:p>
        </p:txBody>
      </p:sp>
    </p:spTree>
    <p:extLst>
      <p:ext uri="{BB962C8B-B14F-4D97-AF65-F5344CB8AC3E}">
        <p14:creationId xmlns:p14="http://schemas.microsoft.com/office/powerpoint/2010/main" val="2883256410"/>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 id="2147484142" r:id="rId24"/>
    <p:sldLayoutId id="2147484143" r:id="rId25"/>
    <p:sldLayoutId id="2147484144" r:id="rId26"/>
    <p:sldLayoutId id="2147484145" r:id="rId27"/>
    <p:sldLayoutId id="2147484146" r:id="rId28"/>
    <p:sldLayoutId id="2147484147" r:id="rId29"/>
    <p:sldLayoutId id="2147484148" r:id="rId30"/>
    <p:sldLayoutId id="2147484149" r:id="rId31"/>
    <p:sldLayoutId id="2147484150" r:id="rId32"/>
    <p:sldLayoutId id="2147484151" r:id="rId33"/>
    <p:sldLayoutId id="2147484152" r:id="rId34"/>
    <p:sldLayoutId id="2147484153" r:id="rId35"/>
    <p:sldLayoutId id="2147484154" r:id="rId36"/>
    <p:sldLayoutId id="2147484155" r:id="rId37"/>
    <p:sldLayoutId id="2147484156" r:id="rId38"/>
    <p:sldLayoutId id="2147484157" r:id="rId39"/>
    <p:sldLayoutId id="2147484158" r:id="rId40"/>
    <p:sldLayoutId id="2147484159" r:id="rId41"/>
    <p:sldLayoutId id="2147484160" r:id="rId42"/>
    <p:sldLayoutId id="2147484161" r:id="rId43"/>
    <p:sldLayoutId id="2147484162" r:id="rId44"/>
    <p:sldLayoutId id="2147484163" r:id="rId45"/>
    <p:sldLayoutId id="2147484164" r:id="rId46"/>
    <p:sldLayoutId id="2147484165" r:id="rId47"/>
    <p:sldLayoutId id="2147484166" r:id="rId48"/>
    <p:sldLayoutId id="2147484167" r:id="rId49"/>
    <p:sldLayoutId id="2147484168" r:id="rId50"/>
    <p:sldLayoutId id="2147484169" r:id="rId51"/>
    <p:sldLayoutId id="2147484170" r:id="rId52"/>
    <p:sldLayoutId id="2147484171" r:id="rId53"/>
    <p:sldLayoutId id="2147484172" r:id="rId54"/>
    <p:sldLayoutId id="2147484173" r:id="rId55"/>
    <p:sldLayoutId id="2147484174" r:id="rId56"/>
    <p:sldLayoutId id="2147484175" r:id="rId57"/>
    <p:sldLayoutId id="2147484176" r:id="rId58"/>
    <p:sldLayoutId id="2147484177" r:id="rId59"/>
    <p:sldLayoutId id="2147484178" r:id="rId60"/>
    <p:sldLayoutId id="2147484179" r:id="rId61"/>
    <p:sldLayoutId id="2147484180" r:id="rId62"/>
    <p:sldLayoutId id="2147484181" r:id="rId63"/>
    <p:sldLayoutId id="2147484182" r:id="rId64"/>
    <p:sldLayoutId id="2147484183" r:id="rId65"/>
    <p:sldLayoutId id="2147484184" r:id="rId66"/>
    <p:sldLayoutId id="2147484185" r:id="rId67"/>
    <p:sldLayoutId id="2147484186" r:id="rId68"/>
    <p:sldLayoutId id="2147484187" r:id="rId69"/>
    <p:sldLayoutId id="2147484188" r:id="rId70"/>
    <p:sldLayoutId id="2147484189" r:id="rId71"/>
    <p:sldLayoutId id="2147484190" r:id="rId72"/>
    <p:sldLayoutId id="2147484191" r:id="rId73"/>
    <p:sldLayoutId id="2147484192" r:id="rId74"/>
    <p:sldLayoutId id="2147484193" r:id="rId75"/>
    <p:sldLayoutId id="2147484194" r:id="rId76"/>
    <p:sldLayoutId id="2147484195" r:id="rId77"/>
    <p:sldLayoutId id="2147484196" r:id="rId78"/>
    <p:sldLayoutId id="2147484197" r:id="rId79"/>
    <p:sldLayoutId id="2147484198" r:id="rId80"/>
    <p:sldLayoutId id="2147484199" r:id="rId81"/>
    <p:sldLayoutId id="2147484200" r:id="rId82"/>
    <p:sldLayoutId id="2147484201" r:id="rId83"/>
    <p:sldLayoutId id="2147484202" r:id="rId84"/>
    <p:sldLayoutId id="2147484203" r:id="rId85"/>
    <p:sldLayoutId id="2147484204" r:id="rId86"/>
    <p:sldLayoutId id="2147484205" r:id="rId87"/>
    <p:sldLayoutId id="2147484215" r:id="rId88"/>
    <p:sldLayoutId id="2147484216" r:id="rId89"/>
    <p:sldLayoutId id="2147484217" r:id="rId90"/>
    <p:sldLayoutId id="2147484218" r:id="rId91"/>
    <p:sldLayoutId id="2147484219" r:id="rId92"/>
  </p:sldLayoutIdLst>
  <p:txStyles>
    <p:titleStyle>
      <a:lvl1pPr algn="l" defTabSz="914400" rtl="0" eaLnBrk="1" latinLnBrk="0" hangingPunct="1">
        <a:lnSpc>
          <a:spcPct val="100000"/>
        </a:lnSpc>
        <a:spcBef>
          <a:spcPct val="0"/>
        </a:spcBef>
        <a:spcAft>
          <a:spcPts val="600"/>
        </a:spcAft>
        <a:buNone/>
        <a:defRPr sz="2800" b="0" i="0" kern="1200">
          <a:solidFill>
            <a:schemeClr val="tx1"/>
          </a:solidFill>
          <a:latin typeface="+mj-lt"/>
          <a:ea typeface="+mj-ea"/>
          <a:cs typeface="+mj-cs"/>
        </a:defRPr>
      </a:lvl1pPr>
    </p:titleStyle>
    <p:bodyStyle>
      <a:lvl1pPr marL="233363" indent="-233363"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800" b="0" i="0" kern="1200">
          <a:solidFill>
            <a:schemeClr val="tx2"/>
          </a:solidFill>
          <a:latin typeface="TT Norms Pro Normal"/>
          <a:ea typeface="+mn-ea"/>
          <a:cs typeface="+mn-cs"/>
        </a:defRPr>
      </a:lvl1pPr>
      <a:lvl2pPr marL="457200" indent="-233363" algn="l" defTabSz="914400" rtl="0" eaLnBrk="1" latinLnBrk="0" hangingPunct="1">
        <a:lnSpc>
          <a:spcPct val="100000"/>
        </a:lnSpc>
        <a:spcBef>
          <a:spcPts val="0"/>
        </a:spcBef>
        <a:spcAft>
          <a:spcPts val="300"/>
        </a:spcAft>
        <a:buClr>
          <a:schemeClr val="tx2"/>
        </a:buClr>
        <a:buFont typeface="Arial" panose="020B0604020202020204" pitchFamily="34" charset="0"/>
        <a:buChar char="•"/>
        <a:tabLst/>
        <a:defRPr sz="1600" b="0" i="0" kern="1200">
          <a:solidFill>
            <a:schemeClr val="tx2"/>
          </a:solidFill>
          <a:latin typeface="TT Norms Pro Normal"/>
          <a:ea typeface="+mn-ea"/>
          <a:cs typeface="+mn-cs"/>
        </a:defRPr>
      </a:lvl2pPr>
      <a:lvl3pPr marL="690563" indent="-223838"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600" b="0" i="0" kern="1200">
          <a:solidFill>
            <a:schemeClr val="tx2"/>
          </a:solidFill>
          <a:latin typeface="TT Norms Pro Normal"/>
          <a:ea typeface="+mn-ea"/>
          <a:cs typeface="+mn-cs"/>
        </a:defRPr>
      </a:lvl3pPr>
      <a:lvl4pPr marL="914400" indent="-223838" algn="l" defTabSz="914400" rtl="0" eaLnBrk="1" latinLnBrk="0" hangingPunct="1">
        <a:lnSpc>
          <a:spcPct val="100000"/>
        </a:lnSpc>
        <a:spcBef>
          <a:spcPts val="0"/>
        </a:spcBef>
        <a:spcAft>
          <a:spcPts val="300"/>
        </a:spcAft>
        <a:buClr>
          <a:schemeClr val="accent2"/>
        </a:buClr>
        <a:buFont typeface="Arial" panose="020B0604020202020204" pitchFamily="34" charset="0"/>
        <a:buChar char="•"/>
        <a:tabLst/>
        <a:defRPr sz="1600" b="0" i="0" kern="1200">
          <a:solidFill>
            <a:schemeClr val="tx2"/>
          </a:solidFill>
          <a:latin typeface="TT Norms Pro Normal"/>
          <a:ea typeface="+mn-ea"/>
          <a:cs typeface="+mn-cs"/>
        </a:defRPr>
      </a:lvl4pPr>
      <a:lvl5pPr marL="1147763" indent="-223838" algn="l" defTabSz="914400" rtl="0" eaLnBrk="1" latinLnBrk="0" hangingPunct="1">
        <a:lnSpc>
          <a:spcPct val="100000"/>
        </a:lnSpc>
        <a:spcBef>
          <a:spcPts val="0"/>
        </a:spcBef>
        <a:spcAft>
          <a:spcPts val="300"/>
        </a:spcAft>
        <a:buClr>
          <a:schemeClr val="tx2"/>
        </a:buClr>
        <a:buFont typeface="Arial" panose="020B0604020202020204" pitchFamily="34" charset="0"/>
        <a:buChar char="•"/>
        <a:tabLst/>
        <a:defRPr sz="1600" b="0" i="0" kern="1200">
          <a:solidFill>
            <a:schemeClr val="tx2"/>
          </a:solidFill>
          <a:latin typeface="TT Norms Pro Norm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11" orient="horz" pos="552">
          <p15:clr>
            <a:srgbClr val="F26B43"/>
          </p15:clr>
        </p15:guide>
        <p15:guide id="12" pos="7680">
          <p15:clr>
            <a:srgbClr val="F26B43"/>
          </p15:clr>
        </p15:guide>
        <p15:guide id="13" orient="horz" pos="1088">
          <p15:clr>
            <a:srgbClr val="F26B43"/>
          </p15:clr>
        </p15:guide>
        <p15:guide id="14" orient="horz" pos="1624">
          <p15:clr>
            <a:srgbClr val="F26B43"/>
          </p15:clr>
        </p15:guide>
        <p15:guide id="15" orient="horz" pos="2168">
          <p15:clr>
            <a:srgbClr val="F26B43"/>
          </p15:clr>
        </p15:guide>
        <p15:guide id="16" orient="horz" pos="2704">
          <p15:clr>
            <a:srgbClr val="F26B43"/>
          </p15:clr>
        </p15:guide>
        <p15:guide id="17" orient="horz" pos="3240">
          <p15:clr>
            <a:srgbClr val="F26B43"/>
          </p15:clr>
        </p15:guide>
        <p15:guide id="18" orient="horz" pos="3784">
          <p15:clr>
            <a:srgbClr val="F26B43"/>
          </p15:clr>
        </p15:guide>
        <p15:guide id="19" orient="horz" pos="4120">
          <p15:clr>
            <a:srgbClr val="F26B43"/>
          </p15:clr>
        </p15:guide>
        <p15:guide id="20" orient="horz" pos="272">
          <p15:clr>
            <a:srgbClr val="F26B43"/>
          </p15:clr>
        </p15:guide>
        <p15:guide id="21" pos="288">
          <p15:clr>
            <a:srgbClr val="F26B43"/>
          </p15:clr>
        </p15:guide>
        <p15:guide id="22" pos="7392">
          <p15:clr>
            <a:srgbClr val="F26B43"/>
          </p15:clr>
        </p15:guide>
        <p15:guide id="23">
          <p15:clr>
            <a:srgbClr val="F26B43"/>
          </p15:clr>
        </p15:guide>
        <p15:guide id="24" orient="horz" pos="4320">
          <p15:clr>
            <a:srgbClr val="F26B43"/>
          </p15:clr>
        </p15:guide>
        <p15:guide id="25" pos="894">
          <p15:clr>
            <a:srgbClr val="F26B43"/>
          </p15:clr>
        </p15:guide>
        <p15:guide id="26" pos="750">
          <p15:clr>
            <a:srgbClr val="F26B43"/>
          </p15:clr>
        </p15:guide>
        <p15:guide id="27" pos="1498">
          <p15:clr>
            <a:srgbClr val="F26B43"/>
          </p15:clr>
        </p15:guide>
        <p15:guide id="28" pos="1354">
          <p15:clr>
            <a:srgbClr val="F26B43"/>
          </p15:clr>
        </p15:guide>
        <p15:guide id="29" pos="2102">
          <p15:clr>
            <a:srgbClr val="F26B43"/>
          </p15:clr>
        </p15:guide>
        <p15:guide id="30" pos="1958">
          <p15:clr>
            <a:srgbClr val="F26B43"/>
          </p15:clr>
        </p15:guide>
        <p15:guide id="31" pos="2706">
          <p15:clr>
            <a:srgbClr val="F26B43"/>
          </p15:clr>
        </p15:guide>
        <p15:guide id="32" pos="2562">
          <p15:clr>
            <a:srgbClr val="F26B43"/>
          </p15:clr>
        </p15:guide>
        <p15:guide id="33" pos="3311">
          <p15:clr>
            <a:srgbClr val="F26B43"/>
          </p15:clr>
        </p15:guide>
        <p15:guide id="34" pos="3167">
          <p15:clr>
            <a:srgbClr val="F26B43"/>
          </p15:clr>
        </p15:guide>
        <p15:guide id="35" pos="3915">
          <p15:clr>
            <a:srgbClr val="F26B43"/>
          </p15:clr>
        </p15:guide>
        <p15:guide id="36" pos="3771">
          <p15:clr>
            <a:srgbClr val="F26B43"/>
          </p15:clr>
        </p15:guide>
        <p15:guide id="37" pos="4519">
          <p15:clr>
            <a:srgbClr val="F26B43"/>
          </p15:clr>
        </p15:guide>
        <p15:guide id="38" pos="4375">
          <p15:clr>
            <a:srgbClr val="F26B43"/>
          </p15:clr>
        </p15:guide>
        <p15:guide id="39" pos="5123">
          <p15:clr>
            <a:srgbClr val="F26B43"/>
          </p15:clr>
        </p15:guide>
        <p15:guide id="40" pos="4979">
          <p15:clr>
            <a:srgbClr val="F26B43"/>
          </p15:clr>
        </p15:guide>
        <p15:guide id="41" pos="5728">
          <p15:clr>
            <a:srgbClr val="F26B43"/>
          </p15:clr>
        </p15:guide>
        <p15:guide id="42" pos="5584">
          <p15:clr>
            <a:srgbClr val="F26B43"/>
          </p15:clr>
        </p15:guide>
        <p15:guide id="43" pos="6332">
          <p15:clr>
            <a:srgbClr val="F26B43"/>
          </p15:clr>
        </p15:guide>
        <p15:guide id="44" pos="6188">
          <p15:clr>
            <a:srgbClr val="F26B43"/>
          </p15:clr>
        </p15:guide>
        <p15:guide id="45" pos="6936">
          <p15:clr>
            <a:srgbClr val="F26B43"/>
          </p15:clr>
        </p15:guide>
        <p15:guide id="46" pos="6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with low confidence">
            <a:extLst>
              <a:ext uri="{FF2B5EF4-FFF2-40B4-BE49-F238E27FC236}">
                <a16:creationId xmlns:a16="http://schemas.microsoft.com/office/drawing/2014/main" id="{098CDF95-8E19-08F8-3FED-96C7967BBB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511" y="1345985"/>
            <a:ext cx="10401525" cy="3474720"/>
          </a:xfrm>
          <a:prstGeom prst="rect">
            <a:avLst/>
          </a:prstGeom>
        </p:spPr>
      </p:pic>
    </p:spTree>
    <p:extLst>
      <p:ext uri="{BB962C8B-B14F-4D97-AF65-F5344CB8AC3E}">
        <p14:creationId xmlns:p14="http://schemas.microsoft.com/office/powerpoint/2010/main" val="311170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D436D-197B-470A-9B24-E06E3C8F8335}"/>
              </a:ext>
            </a:extLst>
          </p:cNvPr>
          <p:cNvSpPr>
            <a:spLocks noGrp="1"/>
          </p:cNvSpPr>
          <p:nvPr>
            <p:ph type="title"/>
          </p:nvPr>
        </p:nvSpPr>
        <p:spPr/>
        <p:txBody>
          <a:bodyPr/>
          <a:lstStyle/>
          <a:p>
            <a:r>
              <a:rPr lang="en-US" dirty="0">
                <a:solidFill>
                  <a:schemeClr val="tx1"/>
                </a:solidFill>
              </a:rPr>
              <a:t>What makes Corebridge Financial different?</a:t>
            </a:r>
          </a:p>
        </p:txBody>
      </p:sp>
      <p:sp>
        <p:nvSpPr>
          <p:cNvPr id="2" name="Rectangle: Rounded Corners 1">
            <a:extLst>
              <a:ext uri="{FF2B5EF4-FFF2-40B4-BE49-F238E27FC236}">
                <a16:creationId xmlns:a16="http://schemas.microsoft.com/office/drawing/2014/main" id="{03B8A899-4CC3-4A55-8345-89B5ADE7B3EC}"/>
              </a:ext>
            </a:extLst>
          </p:cNvPr>
          <p:cNvSpPr/>
          <p:nvPr/>
        </p:nvSpPr>
        <p:spPr>
          <a:xfrm>
            <a:off x="914400" y="1967948"/>
            <a:ext cx="9991725" cy="34691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00CA"/>
              </a:solidFill>
              <a:effectLst/>
              <a:uLnTx/>
              <a:uFillTx/>
              <a:latin typeface="TTNormsProNormal"/>
              <a:ea typeface="+mn-ea"/>
              <a:cs typeface="+mn-cs"/>
            </a:endParaRPr>
          </a:p>
        </p:txBody>
      </p:sp>
      <p:sp>
        <p:nvSpPr>
          <p:cNvPr id="6" name="Rectangle 5">
            <a:extLst>
              <a:ext uri="{FF2B5EF4-FFF2-40B4-BE49-F238E27FC236}">
                <a16:creationId xmlns:a16="http://schemas.microsoft.com/office/drawing/2014/main" id="{CC3C3548-33F6-1C84-605D-E0EE0091923A}"/>
              </a:ext>
            </a:extLst>
          </p:cNvPr>
          <p:cNvSpPr/>
          <p:nvPr/>
        </p:nvSpPr>
        <p:spPr>
          <a:xfrm>
            <a:off x="5615609" y="1639957"/>
            <a:ext cx="5496339" cy="425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T Norms Pro Normal"/>
              <a:ea typeface="+mn-ea"/>
              <a:cs typeface="+mn-cs"/>
            </a:endParaRPr>
          </a:p>
        </p:txBody>
      </p:sp>
      <p:sp>
        <p:nvSpPr>
          <p:cNvPr id="7" name="Rectangle: Rounded Corners 1">
            <a:extLst>
              <a:ext uri="{FF2B5EF4-FFF2-40B4-BE49-F238E27FC236}">
                <a16:creationId xmlns:a16="http://schemas.microsoft.com/office/drawing/2014/main" id="{E4CCA9B3-EE92-5CCC-2A56-22F8A17286F9}"/>
              </a:ext>
            </a:extLst>
          </p:cNvPr>
          <p:cNvSpPr/>
          <p:nvPr/>
        </p:nvSpPr>
        <p:spPr>
          <a:xfrm>
            <a:off x="5049078" y="1967948"/>
            <a:ext cx="5857047" cy="34691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00CA"/>
              </a:solidFill>
              <a:effectLst/>
              <a:uLnTx/>
              <a:uFillTx/>
              <a:latin typeface="TTNormsProNormal"/>
              <a:ea typeface="+mn-ea"/>
              <a:cs typeface="+mn-cs"/>
            </a:endParaRPr>
          </a:p>
        </p:txBody>
      </p:sp>
      <p:sp>
        <p:nvSpPr>
          <p:cNvPr id="9" name="Rectangle 8">
            <a:extLst>
              <a:ext uri="{FF2B5EF4-FFF2-40B4-BE49-F238E27FC236}">
                <a16:creationId xmlns:a16="http://schemas.microsoft.com/office/drawing/2014/main" id="{BC1E5753-85FC-E6BF-A441-01A2AB7B7701}"/>
              </a:ext>
            </a:extLst>
          </p:cNvPr>
          <p:cNvSpPr/>
          <p:nvPr/>
        </p:nvSpPr>
        <p:spPr>
          <a:xfrm>
            <a:off x="4522310" y="1967948"/>
            <a:ext cx="1411357" cy="3469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T Norms Pro Normal"/>
              <a:ea typeface="+mn-ea"/>
              <a:cs typeface="+mn-cs"/>
            </a:endParaRPr>
          </a:p>
        </p:txBody>
      </p:sp>
      <p:sp>
        <p:nvSpPr>
          <p:cNvPr id="12" name="Rounded Rectangle 11">
            <a:extLst>
              <a:ext uri="{FF2B5EF4-FFF2-40B4-BE49-F238E27FC236}">
                <a16:creationId xmlns:a16="http://schemas.microsoft.com/office/drawing/2014/main" id="{9F430F9F-4094-6463-507F-6C10A93B2BE3}"/>
              </a:ext>
            </a:extLst>
          </p:cNvPr>
          <p:cNvSpPr/>
          <p:nvPr/>
        </p:nvSpPr>
        <p:spPr>
          <a:xfrm>
            <a:off x="1394375" y="4590945"/>
            <a:ext cx="1411358" cy="42732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53EF"/>
              </a:solidFill>
              <a:effectLst/>
              <a:uLnTx/>
              <a:uFillTx/>
              <a:latin typeface="TT Norms Pro Normal" panose="020B0103030101020204" pitchFamily="34" charset="0"/>
              <a:ea typeface="+mn-ea"/>
              <a:cs typeface="+mn-cs"/>
            </a:endParaRPr>
          </a:p>
        </p:txBody>
      </p:sp>
      <p:sp>
        <p:nvSpPr>
          <p:cNvPr id="14" name="Rounded Rectangle 13">
            <a:extLst>
              <a:ext uri="{FF2B5EF4-FFF2-40B4-BE49-F238E27FC236}">
                <a16:creationId xmlns:a16="http://schemas.microsoft.com/office/drawing/2014/main" id="{A0E36831-B06E-6F2D-CD2E-23E62D002A5C}"/>
              </a:ext>
            </a:extLst>
          </p:cNvPr>
          <p:cNvSpPr/>
          <p:nvPr/>
        </p:nvSpPr>
        <p:spPr>
          <a:xfrm>
            <a:off x="7351227" y="3702520"/>
            <a:ext cx="1355451" cy="3526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53EF"/>
              </a:solidFill>
              <a:effectLst/>
              <a:uLnTx/>
              <a:uFillTx/>
              <a:latin typeface="TT Norms Pro Normal" panose="020B0103030101020204" pitchFamily="34" charset="0"/>
              <a:ea typeface="+mn-ea"/>
              <a:cs typeface="+mn-cs"/>
            </a:endParaRPr>
          </a:p>
        </p:txBody>
      </p:sp>
      <p:sp>
        <p:nvSpPr>
          <p:cNvPr id="15" name="TextBox 14">
            <a:extLst>
              <a:ext uri="{FF2B5EF4-FFF2-40B4-BE49-F238E27FC236}">
                <a16:creationId xmlns:a16="http://schemas.microsoft.com/office/drawing/2014/main" id="{D4C10EDC-DEFD-77D2-7F50-9080778607D4}"/>
              </a:ext>
            </a:extLst>
          </p:cNvPr>
          <p:cNvSpPr txBox="1"/>
          <p:nvPr/>
        </p:nvSpPr>
        <p:spPr>
          <a:xfrm>
            <a:off x="1334742" y="2386775"/>
            <a:ext cx="4075044" cy="263149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TT Norms Pro DemiBold"/>
                <a:ea typeface="+mn-ea"/>
                <a:cs typeface="+mn-cs"/>
              </a:rPr>
              <a:t>Core</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FFFFFF"/>
                </a:solidFill>
                <a:effectLst/>
                <a:uLnTx/>
                <a:uFillTx/>
                <a:latin typeface="TT Norms Pro Normal"/>
                <a:ea typeface="+mn-ea"/>
                <a:cs typeface="+mn-cs"/>
              </a:rPr>
            </a:br>
            <a:r>
              <a:rPr kumimoji="0" lang="en-US" sz="2000" b="0" i="0" u="none" strike="noStrike" kern="1200" cap="none" spc="0" normalizeH="0" baseline="0" noProof="0" dirty="0">
                <a:ln>
                  <a:noFill/>
                </a:ln>
                <a:solidFill>
                  <a:srgbClr val="FFFFFF"/>
                </a:solidFill>
                <a:effectLst/>
                <a:uLnTx/>
                <a:uFillTx/>
                <a:latin typeface="TT Norms Pro Normal"/>
                <a:ea typeface="+mn-ea"/>
                <a:cs typeface="+mn-cs"/>
              </a:rPr>
              <a:t>Speaks to our strong foundation of industry-leading products, services and partnerships that are central to helping people </a:t>
            </a:r>
            <a:br>
              <a:rPr kumimoji="0" lang="en-US" sz="2000" b="0" i="0" u="none" strike="noStrike" kern="1200" cap="none" spc="0" normalizeH="0" baseline="0" noProof="0" dirty="0">
                <a:ln>
                  <a:noFill/>
                </a:ln>
                <a:solidFill>
                  <a:srgbClr val="FFFFFF"/>
                </a:solidFill>
                <a:effectLst/>
                <a:uLnTx/>
                <a:uFillTx/>
                <a:latin typeface="TT Norms Pro Normal"/>
                <a:ea typeface="+mn-ea"/>
                <a:cs typeface="+mn-cs"/>
              </a:rPr>
            </a:br>
            <a:r>
              <a:rPr kumimoji="0" lang="en-US" sz="2000" b="0" i="0" u="none" strike="noStrike" kern="1200" cap="none" spc="0" normalizeH="0" baseline="0" noProof="0" dirty="0">
                <a:ln>
                  <a:noFill/>
                </a:ln>
                <a:solidFill>
                  <a:srgbClr val="FFFFFF"/>
                </a:solidFill>
                <a:effectLst/>
                <a:uLnTx/>
                <a:uFillTx/>
                <a:latin typeface="TT Norms Pro Normal"/>
                <a:ea typeface="+mn-ea"/>
                <a:cs typeface="+mn-cs"/>
              </a:rPr>
              <a:t>take action in their financial lives. </a:t>
            </a:r>
          </a:p>
        </p:txBody>
      </p:sp>
      <p:sp>
        <p:nvSpPr>
          <p:cNvPr id="16" name="TextBox 15">
            <a:extLst>
              <a:ext uri="{FF2B5EF4-FFF2-40B4-BE49-F238E27FC236}">
                <a16:creationId xmlns:a16="http://schemas.microsoft.com/office/drawing/2014/main" id="{F1FA8714-D63B-FC90-881C-AF6C30C5A25B}"/>
              </a:ext>
            </a:extLst>
          </p:cNvPr>
          <p:cNvSpPr txBox="1"/>
          <p:nvPr/>
        </p:nvSpPr>
        <p:spPr>
          <a:xfrm>
            <a:off x="6182454" y="2386775"/>
            <a:ext cx="4474884" cy="263149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20113E"/>
                </a:solidFill>
                <a:effectLst/>
                <a:uLnTx/>
                <a:uFillTx/>
                <a:latin typeface="TT Norms Pro DemiBold"/>
                <a:ea typeface="+mn-ea"/>
                <a:cs typeface="+mn-cs"/>
              </a:rPr>
              <a:t>Bridge</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20113E"/>
                </a:solidFill>
                <a:effectLst/>
                <a:uLnTx/>
                <a:uFillTx/>
                <a:latin typeface="TT Norms Pro Normal"/>
                <a:ea typeface="+mn-ea"/>
                <a:cs typeface="+mn-cs"/>
              </a:rPr>
            </a:br>
            <a:r>
              <a:rPr kumimoji="0" lang="en-US" sz="2000" b="0" i="0" u="none" strike="noStrike" kern="1200" cap="none" spc="0" normalizeH="0" baseline="0" noProof="0" dirty="0">
                <a:ln>
                  <a:noFill/>
                </a:ln>
                <a:solidFill>
                  <a:srgbClr val="20113E"/>
                </a:solidFill>
                <a:effectLst/>
                <a:uLnTx/>
                <a:uFillTx/>
                <a:latin typeface="TT Norms Pro Normal"/>
                <a:ea typeface="+mn-ea"/>
                <a:cs typeface="+mn-cs"/>
              </a:rPr>
              <a:t>Evokes our passion for helping people take action to carry them from planning to outcomes, providing a path from today’s financial needs to tomorrow’s aspirations.</a:t>
            </a:r>
          </a:p>
        </p:txBody>
      </p:sp>
      <p:sp>
        <p:nvSpPr>
          <p:cNvPr id="18" name="TextBox 17">
            <a:extLst>
              <a:ext uri="{FF2B5EF4-FFF2-40B4-BE49-F238E27FC236}">
                <a16:creationId xmlns:a16="http://schemas.microsoft.com/office/drawing/2014/main" id="{2C4CFAC3-ACFF-3216-49A9-5AE815448CDE}"/>
              </a:ext>
            </a:extLst>
          </p:cNvPr>
          <p:cNvSpPr txBox="1"/>
          <p:nvPr/>
        </p:nvSpPr>
        <p:spPr>
          <a:xfrm>
            <a:off x="5396954" y="1763528"/>
            <a:ext cx="6440556"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FFFFFF"/>
                </a:solidFill>
                <a:effectLst/>
                <a:uLnTx/>
                <a:uFillTx/>
                <a:latin typeface="TT Norms Pro DemiBold"/>
                <a:ea typeface="+mn-ea"/>
                <a:cs typeface="+mn-cs"/>
              </a:rPr>
              <a:t>+</a:t>
            </a:r>
            <a:endParaRPr kumimoji="0" lang="en-US" sz="12000" b="1" i="0" u="none" strike="noStrike" kern="1200" cap="none" spc="0" normalizeH="0" baseline="0" noProof="0" dirty="0">
              <a:ln>
                <a:noFill/>
              </a:ln>
              <a:solidFill>
                <a:srgbClr val="4F00CA"/>
              </a:solidFill>
              <a:effectLst/>
              <a:uLnTx/>
              <a:uFillTx/>
              <a:latin typeface="TT Norms Pro Normal"/>
              <a:ea typeface="+mn-ea"/>
              <a:cs typeface="+mn-cs"/>
            </a:endParaRPr>
          </a:p>
        </p:txBody>
      </p:sp>
    </p:spTree>
    <p:extLst>
      <p:ext uri="{BB962C8B-B14F-4D97-AF65-F5344CB8AC3E}">
        <p14:creationId xmlns:p14="http://schemas.microsoft.com/office/powerpoint/2010/main" val="329922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4">
            <a:extLst>
              <a:ext uri="{FF2B5EF4-FFF2-40B4-BE49-F238E27FC236}">
                <a16:creationId xmlns:a16="http://schemas.microsoft.com/office/drawing/2014/main" id="{5EF8EB2F-E058-E5BD-1CA2-66F15DB3E5BF}"/>
              </a:ext>
            </a:extLst>
          </p:cNvPr>
          <p:cNvSpPr/>
          <p:nvPr/>
        </p:nvSpPr>
        <p:spPr>
          <a:xfrm>
            <a:off x="500513" y="2503370"/>
            <a:ext cx="2074246" cy="4519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TT Norms Pro Normal" panose="020B0103030101020204" pitchFamily="34" charset="0"/>
            </a:endParaRPr>
          </a:p>
        </p:txBody>
      </p:sp>
      <p:sp>
        <p:nvSpPr>
          <p:cNvPr id="3" name="Title 2">
            <a:extLst>
              <a:ext uri="{FF2B5EF4-FFF2-40B4-BE49-F238E27FC236}">
                <a16:creationId xmlns:a16="http://schemas.microsoft.com/office/drawing/2014/main" id="{E91A03B3-06A0-4FA3-FF46-0837915B2474}"/>
              </a:ext>
            </a:extLst>
          </p:cNvPr>
          <p:cNvSpPr>
            <a:spLocks noGrp="1"/>
          </p:cNvSpPr>
          <p:nvPr>
            <p:ph type="title"/>
          </p:nvPr>
        </p:nvSpPr>
        <p:spPr/>
        <p:txBody>
          <a:bodyPr/>
          <a:lstStyle/>
          <a:p>
            <a:r>
              <a:rPr lang="en-US" dirty="0"/>
              <a:t>Helping your employees</a:t>
            </a:r>
            <a:br>
              <a:rPr lang="en-US" dirty="0"/>
            </a:br>
            <a:r>
              <a:rPr lang="en-US" dirty="0"/>
              <a:t>take action</a:t>
            </a:r>
          </a:p>
        </p:txBody>
      </p:sp>
      <p:sp>
        <p:nvSpPr>
          <p:cNvPr id="39" name="Text Placeholder 8">
            <a:extLst>
              <a:ext uri="{FF2B5EF4-FFF2-40B4-BE49-F238E27FC236}">
                <a16:creationId xmlns:a16="http://schemas.microsoft.com/office/drawing/2014/main" id="{E0BE3E23-4BD4-13BD-33B2-EDEC11AE6A9F}"/>
              </a:ext>
            </a:extLst>
          </p:cNvPr>
          <p:cNvSpPr txBox="1">
            <a:spLocks/>
          </p:cNvSpPr>
          <p:nvPr/>
        </p:nvSpPr>
        <p:spPr bwMode="auto">
          <a:xfrm>
            <a:off x="3647552" y="3318148"/>
            <a:ext cx="2234243" cy="77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lnSpc>
                <a:spcPts val="2000"/>
              </a:lnSpc>
              <a:spcBef>
                <a:spcPts val="0"/>
              </a:spcBef>
              <a:spcAft>
                <a:spcPts val="600"/>
              </a:spcAft>
              <a:buClr>
                <a:schemeClr val="accent1"/>
              </a:buClr>
              <a:buFont typeface="Arial" panose="020B0604020202020204" pitchFamily="34" charset="0"/>
              <a:defRPr sz="1600" b="0" i="0" kern="1200">
                <a:solidFill>
                  <a:schemeClr val="tx1"/>
                </a:solidFill>
                <a:latin typeface="TT Norms Pro Normal" panose="020B0103030101020204" pitchFamily="34" charset="0"/>
                <a:ea typeface="+mn-ea"/>
                <a:cs typeface="Arial" panose="020B0604020202020204" pitchFamily="34" charset="0"/>
              </a:defRPr>
            </a:lvl1pPr>
            <a:lvl2pPr marL="179388" indent="-169863" algn="l" rtl="0" eaLnBrk="1" fontAlgn="base" hangingPunct="1">
              <a:lnSpc>
                <a:spcPts val="1800"/>
              </a:lnSpc>
              <a:spcBef>
                <a:spcPts val="300"/>
              </a:spcBef>
              <a:spcAft>
                <a:spcPts val="300"/>
              </a:spcAft>
              <a:buClr>
                <a:schemeClr val="tx2"/>
              </a:buClr>
              <a:buFont typeface="System Font Regular"/>
              <a:buChar char="●"/>
              <a:tabLst/>
              <a:defRPr sz="1400" b="0" i="0" kern="1200">
                <a:solidFill>
                  <a:schemeClr val="tx1"/>
                </a:solidFill>
                <a:latin typeface="TT Norms Pro Normal" panose="020B0103030101020204" pitchFamily="34" charset="0"/>
                <a:ea typeface="+mn-ea"/>
                <a:cs typeface="Arial" panose="020B0604020202020204" pitchFamily="34" charset="0"/>
              </a:defRPr>
            </a:lvl2pPr>
            <a:lvl3pPr marL="401638" indent="-168275" algn="l" rtl="0" eaLnBrk="1" fontAlgn="base" hangingPunct="1">
              <a:lnSpc>
                <a:spcPts val="1800"/>
              </a:lnSpc>
              <a:spcBef>
                <a:spcPts val="300"/>
              </a:spcBef>
              <a:spcAft>
                <a:spcPts val="300"/>
              </a:spcAft>
              <a:buClr>
                <a:schemeClr val="accent1"/>
              </a:buClr>
              <a:buFont typeface="System Font Regular"/>
              <a:buChar char="●"/>
              <a:tabLst/>
              <a:defRPr sz="1400" b="0" i="0" kern="1200">
                <a:solidFill>
                  <a:schemeClr val="tx1"/>
                </a:solidFill>
                <a:latin typeface="TT Norms Pro Normal" panose="020B0103030101020204" pitchFamily="34" charset="0"/>
                <a:ea typeface="+mn-ea"/>
                <a:cs typeface="Arial" panose="020B0604020202020204" pitchFamily="34" charset="0"/>
              </a:defRPr>
            </a:lvl3pPr>
            <a:lvl4pPr marL="635000" indent="-168275" algn="l" rtl="0" eaLnBrk="1" fontAlgn="base" hangingPunct="1">
              <a:lnSpc>
                <a:spcPts val="1800"/>
              </a:lnSpc>
              <a:spcBef>
                <a:spcPts val="300"/>
              </a:spcBef>
              <a:spcAft>
                <a:spcPts val="300"/>
              </a:spcAft>
              <a:buClr>
                <a:schemeClr val="accent2"/>
              </a:buClr>
              <a:buFont typeface="System Font Regular"/>
              <a:buChar char="●"/>
              <a:tabLst/>
              <a:defRPr sz="1400" b="0" i="0" kern="1200">
                <a:solidFill>
                  <a:schemeClr val="tx1"/>
                </a:solidFill>
                <a:latin typeface="TT Norms Pro Normal" panose="020B0103030101020204" pitchFamily="34" charset="0"/>
                <a:ea typeface="+mn-ea"/>
                <a:cs typeface="Arial" panose="020B0604020202020204" pitchFamily="34" charset="0"/>
              </a:defRPr>
            </a:lvl4pPr>
            <a:lvl5pPr marL="866775" indent="-176213" algn="l" rtl="0" eaLnBrk="1" fontAlgn="base" hangingPunct="1">
              <a:lnSpc>
                <a:spcPts val="1800"/>
              </a:lnSpc>
              <a:spcBef>
                <a:spcPct val="0"/>
              </a:spcBef>
              <a:spcAft>
                <a:spcPts val="300"/>
              </a:spcAft>
              <a:buClr>
                <a:schemeClr val="tx2"/>
              </a:buClr>
              <a:buFont typeface="System Font Regular"/>
              <a:buChar char="●"/>
              <a:tabLst/>
              <a:defRPr sz="1400" b="0" i="0" kern="1200">
                <a:solidFill>
                  <a:schemeClr val="tx1"/>
                </a:solidFill>
                <a:latin typeface="TT Norms Pro Normal" panose="020B0103030101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spcBef>
                <a:spcPts val="0"/>
              </a:spcBef>
              <a:spcAft>
                <a:spcPts val="0"/>
              </a:spcAft>
              <a:buClr>
                <a:srgbClr val="4800CA"/>
              </a:buClr>
              <a:buSzTx/>
              <a:buFont typeface="Arial" panose="020B0604020202020204" pitchFamily="34" charset="0"/>
              <a:buNone/>
              <a:tabLst/>
              <a:defRPr/>
            </a:pPr>
            <a:r>
              <a:rPr kumimoji="0" lang="en-US" sz="200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Experts all-in </a:t>
            </a:r>
          </a:p>
          <a:p>
            <a:pPr marL="0" marR="0" lvl="0" indent="0" algn="ctr" defTabSz="914400" rtl="0" eaLnBrk="1" fontAlgn="base" latinLnBrk="0" hangingPunct="1">
              <a:spcBef>
                <a:spcPts val="0"/>
              </a:spcBef>
              <a:spcAft>
                <a:spcPts val="0"/>
              </a:spcAft>
              <a:buClr>
                <a:srgbClr val="4800CA"/>
              </a:buClr>
              <a:buSzTx/>
              <a:buFont typeface="Arial" panose="020B0604020202020204" pitchFamily="34" charset="0"/>
              <a:buNone/>
              <a:tabLst/>
              <a:defRPr/>
            </a:pPr>
            <a:r>
              <a:rPr kumimoji="0" lang="en-US" sz="200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on your </a:t>
            </a:r>
          </a:p>
          <a:p>
            <a:pPr marL="0" marR="0" lvl="0" indent="0" algn="ctr" defTabSz="914400" rtl="0" eaLnBrk="1" fontAlgn="base" latinLnBrk="0" hangingPunct="1">
              <a:spcBef>
                <a:spcPts val="0"/>
              </a:spcBef>
              <a:spcAft>
                <a:spcPts val="0"/>
              </a:spcAft>
              <a:buClr>
                <a:srgbClr val="4800CA"/>
              </a:buClr>
              <a:buSzTx/>
              <a:buFont typeface="Arial" panose="020B0604020202020204" pitchFamily="34" charset="0"/>
              <a:buNone/>
              <a:tabLst/>
              <a:defRPr/>
            </a:pPr>
            <a:r>
              <a:rPr kumimoji="0" lang="en-US" sz="200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success</a:t>
            </a:r>
          </a:p>
        </p:txBody>
      </p:sp>
      <p:sp>
        <p:nvSpPr>
          <p:cNvPr id="40" name="Text Placeholder 8">
            <a:extLst>
              <a:ext uri="{FF2B5EF4-FFF2-40B4-BE49-F238E27FC236}">
                <a16:creationId xmlns:a16="http://schemas.microsoft.com/office/drawing/2014/main" id="{417FD4CC-D219-324C-9842-F17D6E4BFAA6}"/>
              </a:ext>
            </a:extLst>
          </p:cNvPr>
          <p:cNvSpPr txBox="1">
            <a:spLocks/>
          </p:cNvSpPr>
          <p:nvPr/>
        </p:nvSpPr>
        <p:spPr bwMode="auto">
          <a:xfrm>
            <a:off x="8872084" y="3321757"/>
            <a:ext cx="2016374" cy="9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ts val="900"/>
              </a:spcAft>
              <a:buClr>
                <a:schemeClr val="bg1"/>
              </a:buClr>
              <a:buSzPct val="25000"/>
              <a:buFont typeface="Arial" charset="0"/>
              <a:defRPr sz="2400" b="0">
                <a:solidFill>
                  <a:srgbClr val="001871"/>
                </a:solidFill>
                <a:latin typeface="+mn-lt"/>
                <a:ea typeface="+mn-ea"/>
                <a:cs typeface="+mn-cs"/>
              </a:defRPr>
            </a:lvl1pPr>
            <a:lvl2pPr marL="288925" indent="-230188" algn="l" rtl="0" eaLnBrk="1" fontAlgn="base" hangingPunct="1">
              <a:lnSpc>
                <a:spcPct val="110000"/>
              </a:lnSpc>
              <a:spcBef>
                <a:spcPts val="900"/>
              </a:spcBef>
              <a:spcAft>
                <a:spcPts val="400"/>
              </a:spcAft>
              <a:buClr>
                <a:schemeClr val="tx1"/>
              </a:buClr>
              <a:buSzPct val="90000"/>
              <a:buFont typeface="Wingdings" charset="2"/>
              <a:buChar char="§"/>
              <a:tabLst/>
              <a:defRPr sz="1800">
                <a:solidFill>
                  <a:schemeClr val="tx1"/>
                </a:solidFill>
                <a:latin typeface="+mn-lt"/>
                <a:ea typeface="+mn-ea"/>
              </a:defRPr>
            </a:lvl2pPr>
            <a:lvl3pPr marL="576263" indent="-228600" algn="l" rtl="0" eaLnBrk="1" fontAlgn="base" hangingPunct="1">
              <a:spcBef>
                <a:spcPct val="20000"/>
              </a:spcBef>
              <a:spcAft>
                <a:spcPct val="0"/>
              </a:spcAft>
              <a:buClr>
                <a:srgbClr val="343741"/>
              </a:buClr>
              <a:buSzPct val="100000"/>
              <a:buFont typeface="Lucida Grande" charset="0"/>
              <a:buChar char="−"/>
              <a:defRPr sz="1800">
                <a:solidFill>
                  <a:schemeClr val="tx1"/>
                </a:solidFill>
                <a:latin typeface="+mn-lt"/>
                <a:ea typeface="+mn-ea"/>
              </a:defRPr>
            </a:lvl3pPr>
            <a:lvl4pPr marL="858838" indent="-169863" algn="l" rtl="0" eaLnBrk="1" fontAlgn="base" hangingPunct="1">
              <a:spcBef>
                <a:spcPct val="20000"/>
              </a:spcBef>
              <a:spcAft>
                <a:spcPct val="0"/>
              </a:spcAft>
              <a:buClr>
                <a:srgbClr val="343741"/>
              </a:buClr>
              <a:buFont typeface="Wingdings" pitchFamily="2" charset="2"/>
              <a:buChar char="§"/>
              <a:tabLst/>
              <a:defRPr sz="1600">
                <a:solidFill>
                  <a:schemeClr val="tx1"/>
                </a:solidFill>
                <a:latin typeface="+mn-lt"/>
                <a:ea typeface="+mn-ea"/>
              </a:defRPr>
            </a:lvl4pPr>
            <a:lvl5pPr marL="1149350" indent="-230188" algn="l" rtl="0" eaLnBrk="1" fontAlgn="base" hangingPunct="1">
              <a:spcBef>
                <a:spcPct val="20000"/>
              </a:spcBef>
              <a:spcAft>
                <a:spcPct val="0"/>
              </a:spcAft>
              <a:buClr>
                <a:srgbClr val="343741"/>
              </a:buClr>
              <a:buFont typeface="Lucida Grande" charset="0"/>
              <a:buChar char="−"/>
              <a:tabLst>
                <a:tab pos="909638" algn="l"/>
              </a:tabLst>
              <a:defRPr sz="1400">
                <a:solidFill>
                  <a:schemeClr val="tx1"/>
                </a:solidFill>
                <a:latin typeface="+mn-lt"/>
                <a:ea typeface="+mn-ea"/>
              </a:defRPr>
            </a:lvl5pPr>
            <a:lvl6pPr marL="1947863" indent="-177800" algn="l" rtl="0" eaLnBrk="1" fontAlgn="base" hangingPunct="1">
              <a:spcBef>
                <a:spcPct val="20000"/>
              </a:spcBef>
              <a:spcAft>
                <a:spcPct val="0"/>
              </a:spcAft>
              <a:buChar char="–"/>
              <a:defRPr sz="1600">
                <a:solidFill>
                  <a:srgbClr val="008A83"/>
                </a:solidFill>
                <a:latin typeface="+mn-lt"/>
                <a:ea typeface="+mn-ea"/>
              </a:defRPr>
            </a:lvl6pPr>
            <a:lvl7pPr marL="2405063" indent="-177800" algn="l" rtl="0" eaLnBrk="1" fontAlgn="base" hangingPunct="1">
              <a:spcBef>
                <a:spcPct val="20000"/>
              </a:spcBef>
              <a:spcAft>
                <a:spcPct val="0"/>
              </a:spcAft>
              <a:buChar char="–"/>
              <a:defRPr sz="1600">
                <a:solidFill>
                  <a:srgbClr val="008A83"/>
                </a:solidFill>
                <a:latin typeface="+mn-lt"/>
                <a:ea typeface="+mn-ea"/>
              </a:defRPr>
            </a:lvl7pPr>
            <a:lvl8pPr marL="2862263" indent="-177800" algn="l" rtl="0" eaLnBrk="1" fontAlgn="base" hangingPunct="1">
              <a:spcBef>
                <a:spcPct val="20000"/>
              </a:spcBef>
              <a:spcAft>
                <a:spcPct val="0"/>
              </a:spcAft>
              <a:buChar char="–"/>
              <a:defRPr sz="1600">
                <a:solidFill>
                  <a:srgbClr val="008A83"/>
                </a:solidFill>
                <a:latin typeface="+mn-lt"/>
                <a:ea typeface="+mn-ea"/>
              </a:defRPr>
            </a:lvl8pPr>
            <a:lvl9pPr marL="3319463" indent="-177800" algn="l" rtl="0" eaLnBrk="1" fontAlgn="base" hangingPunct="1">
              <a:spcBef>
                <a:spcPct val="20000"/>
              </a:spcBef>
              <a:spcAft>
                <a:spcPct val="0"/>
              </a:spcAft>
              <a:buChar char="–"/>
              <a:defRPr sz="1600">
                <a:solidFill>
                  <a:srgbClr val="008A83"/>
                </a:solidFill>
                <a:latin typeface="+mn-lt"/>
                <a:ea typeface="+mn-ea"/>
              </a:defRPr>
            </a:lvl9pPr>
          </a:lstStyle>
          <a:p>
            <a:pPr marL="0" marR="0" lvl="0" indent="0" algn="ctr" defTabSz="914400" rtl="0" eaLnBrk="1" fontAlgn="base" latinLnBrk="0" hangingPunct="1">
              <a:lnSpc>
                <a:spcPts val="2000"/>
              </a:lnSpc>
              <a:spcBef>
                <a:spcPts val="0"/>
              </a:spcBef>
              <a:spcAft>
                <a:spcPts val="900"/>
              </a:spcAft>
              <a:buClr>
                <a:srgbClr val="FFFFFF"/>
              </a:buClr>
              <a:buSzPct val="25000"/>
              <a:buFont typeface="Arial" charset="0"/>
              <a:buNone/>
              <a:tabLst/>
              <a:defRPr/>
            </a:pPr>
            <a:r>
              <a:rPr lang="en-US" sz="2000" kern="0" dirty="0">
                <a:solidFill>
                  <a:schemeClr val="tx2"/>
                </a:solidFill>
                <a:latin typeface="+mj-lt"/>
                <a:ea typeface="ＭＳ Ｐゴシック"/>
              </a:rPr>
              <a:t>I</a:t>
            </a:r>
            <a:r>
              <a:rPr kumimoji="0" lang="en-US" sz="2000" i="0" u="none" strike="noStrike" kern="0" cap="none" spc="0" normalizeH="0" baseline="0" noProof="0" dirty="0">
                <a:ln>
                  <a:noFill/>
                </a:ln>
                <a:solidFill>
                  <a:schemeClr val="tx2"/>
                </a:solidFill>
                <a:effectLst/>
                <a:uLnTx/>
                <a:uFillTx/>
                <a:latin typeface="+mj-lt"/>
                <a:ea typeface="ＭＳ Ｐゴシック"/>
              </a:rPr>
              <a:t>ndividual journeys and personal relationships</a:t>
            </a:r>
          </a:p>
        </p:txBody>
      </p:sp>
      <p:sp>
        <p:nvSpPr>
          <p:cNvPr id="41" name="Text Placeholder 8">
            <a:extLst>
              <a:ext uri="{FF2B5EF4-FFF2-40B4-BE49-F238E27FC236}">
                <a16:creationId xmlns:a16="http://schemas.microsoft.com/office/drawing/2014/main" id="{708722B9-6423-68A9-3FDA-D1501FF47BE1}"/>
              </a:ext>
            </a:extLst>
          </p:cNvPr>
          <p:cNvSpPr txBox="1">
            <a:spLocks/>
          </p:cNvSpPr>
          <p:nvPr/>
        </p:nvSpPr>
        <p:spPr bwMode="auto">
          <a:xfrm>
            <a:off x="6422977" y="3321757"/>
            <a:ext cx="1840311" cy="11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ts val="900"/>
              </a:spcAft>
              <a:buClr>
                <a:schemeClr val="bg1"/>
              </a:buClr>
              <a:buSzPct val="25000"/>
              <a:buFont typeface="Arial" charset="0"/>
              <a:defRPr sz="2400" b="0">
                <a:solidFill>
                  <a:srgbClr val="001871"/>
                </a:solidFill>
                <a:latin typeface="+mn-lt"/>
                <a:ea typeface="+mn-ea"/>
                <a:cs typeface="+mn-cs"/>
              </a:defRPr>
            </a:lvl1pPr>
            <a:lvl2pPr marL="288925" indent="-230188" algn="l" rtl="0" eaLnBrk="1" fontAlgn="base" hangingPunct="1">
              <a:lnSpc>
                <a:spcPct val="110000"/>
              </a:lnSpc>
              <a:spcBef>
                <a:spcPts val="900"/>
              </a:spcBef>
              <a:spcAft>
                <a:spcPts val="400"/>
              </a:spcAft>
              <a:buClr>
                <a:schemeClr val="tx1"/>
              </a:buClr>
              <a:buSzPct val="90000"/>
              <a:buFont typeface="Wingdings" charset="2"/>
              <a:buChar char="§"/>
              <a:tabLst/>
              <a:defRPr sz="1800">
                <a:solidFill>
                  <a:schemeClr val="tx1"/>
                </a:solidFill>
                <a:latin typeface="+mn-lt"/>
                <a:ea typeface="+mn-ea"/>
              </a:defRPr>
            </a:lvl2pPr>
            <a:lvl3pPr marL="576263" indent="-228600" algn="l" rtl="0" eaLnBrk="1" fontAlgn="base" hangingPunct="1">
              <a:spcBef>
                <a:spcPct val="20000"/>
              </a:spcBef>
              <a:spcAft>
                <a:spcPct val="0"/>
              </a:spcAft>
              <a:buClr>
                <a:srgbClr val="343741"/>
              </a:buClr>
              <a:buSzPct val="100000"/>
              <a:buFont typeface="Lucida Grande" charset="0"/>
              <a:buChar char="−"/>
              <a:defRPr sz="1800">
                <a:solidFill>
                  <a:schemeClr val="tx1"/>
                </a:solidFill>
                <a:latin typeface="+mn-lt"/>
                <a:ea typeface="+mn-ea"/>
              </a:defRPr>
            </a:lvl3pPr>
            <a:lvl4pPr marL="858838" indent="-169863" algn="l" rtl="0" eaLnBrk="1" fontAlgn="base" hangingPunct="1">
              <a:spcBef>
                <a:spcPct val="20000"/>
              </a:spcBef>
              <a:spcAft>
                <a:spcPct val="0"/>
              </a:spcAft>
              <a:buClr>
                <a:srgbClr val="343741"/>
              </a:buClr>
              <a:buFont typeface="Wingdings" pitchFamily="2" charset="2"/>
              <a:buChar char="§"/>
              <a:tabLst/>
              <a:defRPr sz="1600">
                <a:solidFill>
                  <a:schemeClr val="tx1"/>
                </a:solidFill>
                <a:latin typeface="+mn-lt"/>
                <a:ea typeface="+mn-ea"/>
              </a:defRPr>
            </a:lvl4pPr>
            <a:lvl5pPr marL="1149350" indent="-230188" algn="l" rtl="0" eaLnBrk="1" fontAlgn="base" hangingPunct="1">
              <a:spcBef>
                <a:spcPct val="20000"/>
              </a:spcBef>
              <a:spcAft>
                <a:spcPct val="0"/>
              </a:spcAft>
              <a:buClr>
                <a:srgbClr val="343741"/>
              </a:buClr>
              <a:buFont typeface="Lucida Grande" charset="0"/>
              <a:buChar char="−"/>
              <a:tabLst>
                <a:tab pos="909638" algn="l"/>
              </a:tabLst>
              <a:defRPr sz="1400">
                <a:solidFill>
                  <a:schemeClr val="tx1"/>
                </a:solidFill>
                <a:latin typeface="+mn-lt"/>
                <a:ea typeface="+mn-ea"/>
              </a:defRPr>
            </a:lvl5pPr>
            <a:lvl6pPr marL="1947863" indent="-177800" algn="l" rtl="0" eaLnBrk="1" fontAlgn="base" hangingPunct="1">
              <a:spcBef>
                <a:spcPct val="20000"/>
              </a:spcBef>
              <a:spcAft>
                <a:spcPct val="0"/>
              </a:spcAft>
              <a:buChar char="–"/>
              <a:defRPr sz="1600">
                <a:solidFill>
                  <a:srgbClr val="008A83"/>
                </a:solidFill>
                <a:latin typeface="+mn-lt"/>
                <a:ea typeface="+mn-ea"/>
              </a:defRPr>
            </a:lvl6pPr>
            <a:lvl7pPr marL="2405063" indent="-177800" algn="l" rtl="0" eaLnBrk="1" fontAlgn="base" hangingPunct="1">
              <a:spcBef>
                <a:spcPct val="20000"/>
              </a:spcBef>
              <a:spcAft>
                <a:spcPct val="0"/>
              </a:spcAft>
              <a:buChar char="–"/>
              <a:defRPr sz="1600">
                <a:solidFill>
                  <a:srgbClr val="008A83"/>
                </a:solidFill>
                <a:latin typeface="+mn-lt"/>
                <a:ea typeface="+mn-ea"/>
              </a:defRPr>
            </a:lvl7pPr>
            <a:lvl8pPr marL="2862263" indent="-177800" algn="l" rtl="0" eaLnBrk="1" fontAlgn="base" hangingPunct="1">
              <a:spcBef>
                <a:spcPct val="20000"/>
              </a:spcBef>
              <a:spcAft>
                <a:spcPct val="0"/>
              </a:spcAft>
              <a:buChar char="–"/>
              <a:defRPr sz="1600">
                <a:solidFill>
                  <a:srgbClr val="008A83"/>
                </a:solidFill>
                <a:latin typeface="+mn-lt"/>
                <a:ea typeface="+mn-ea"/>
              </a:defRPr>
            </a:lvl8pPr>
            <a:lvl9pPr marL="3319463" indent="-177800" algn="l" rtl="0" eaLnBrk="1" fontAlgn="base" hangingPunct="1">
              <a:spcBef>
                <a:spcPct val="20000"/>
              </a:spcBef>
              <a:spcAft>
                <a:spcPct val="0"/>
              </a:spcAft>
              <a:buChar char="–"/>
              <a:defRPr sz="1600">
                <a:solidFill>
                  <a:srgbClr val="008A83"/>
                </a:solidFill>
                <a:latin typeface="+mn-lt"/>
                <a:ea typeface="+mn-ea"/>
              </a:defRPr>
            </a:lvl9pPr>
          </a:lstStyle>
          <a:p>
            <a:pPr marL="0" marR="0" lvl="0" indent="0" algn="ctr" defTabSz="914400" rtl="0" eaLnBrk="1" fontAlgn="base" latinLnBrk="0" hangingPunct="1">
              <a:lnSpc>
                <a:spcPts val="2000"/>
              </a:lnSpc>
              <a:spcBef>
                <a:spcPts val="0"/>
              </a:spcBef>
              <a:spcAft>
                <a:spcPts val="0"/>
              </a:spcAft>
              <a:buClr>
                <a:srgbClr val="FFFFFF"/>
              </a:buClr>
              <a:buSzPct val="25000"/>
              <a:buFont typeface="Arial" charset="0"/>
              <a:buNone/>
              <a:tabLst/>
              <a:defRPr/>
            </a:pPr>
            <a:r>
              <a:rPr kumimoji="0" lang="en-US" sz="2000" i="0" u="none" strike="noStrike" kern="0" cap="none" spc="0" normalizeH="0" baseline="0" noProof="0" dirty="0">
                <a:ln>
                  <a:noFill/>
                </a:ln>
                <a:solidFill>
                  <a:schemeClr val="tx2"/>
                </a:solidFill>
                <a:effectLst/>
                <a:uLnTx/>
                <a:uFillTx/>
                <a:latin typeface="+mj-lt"/>
                <a:ea typeface="ＭＳ Ｐゴシック"/>
              </a:rPr>
              <a:t>Simple and intuitive digital experiences</a:t>
            </a:r>
            <a:endParaRPr lang="en-US" sz="2000" i="0" u="none" strike="noStrike" kern="0" cap="none" spc="0" normalizeH="0" baseline="0" noProof="0" dirty="0">
              <a:ln>
                <a:noFill/>
              </a:ln>
              <a:solidFill>
                <a:schemeClr val="tx2"/>
              </a:solidFill>
              <a:effectLst/>
              <a:uLnTx/>
              <a:uFillTx/>
              <a:latin typeface="+mj-lt"/>
              <a:ea typeface="ＭＳ Ｐゴシック"/>
            </a:endParaRPr>
          </a:p>
        </p:txBody>
      </p:sp>
      <p:grpSp>
        <p:nvGrpSpPr>
          <p:cNvPr id="42" name="Group 41">
            <a:extLst>
              <a:ext uri="{FF2B5EF4-FFF2-40B4-BE49-F238E27FC236}">
                <a16:creationId xmlns:a16="http://schemas.microsoft.com/office/drawing/2014/main" id="{2E092579-C262-4076-4F20-2E12951D691C}"/>
              </a:ext>
            </a:extLst>
          </p:cNvPr>
          <p:cNvGrpSpPr/>
          <p:nvPr/>
        </p:nvGrpSpPr>
        <p:grpSpPr>
          <a:xfrm>
            <a:off x="6907306" y="2178027"/>
            <a:ext cx="822960" cy="822960"/>
            <a:chOff x="6610245" y="715339"/>
            <a:chExt cx="851338" cy="851338"/>
          </a:xfrm>
        </p:grpSpPr>
        <p:sp>
          <p:nvSpPr>
            <p:cNvPr id="43" name="Oval 42">
              <a:extLst>
                <a:ext uri="{FF2B5EF4-FFF2-40B4-BE49-F238E27FC236}">
                  <a16:creationId xmlns:a16="http://schemas.microsoft.com/office/drawing/2014/main" id="{40767AFC-0D10-48FC-732B-985440B63E8E}"/>
                </a:ext>
              </a:extLst>
            </p:cNvPr>
            <p:cNvSpPr/>
            <p:nvPr/>
          </p:nvSpPr>
          <p:spPr>
            <a:xfrm>
              <a:off x="6610245" y="715339"/>
              <a:ext cx="851338" cy="8513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3EBD2FBD-3768-B8AD-1932-0B28460468E2}"/>
                </a:ext>
              </a:extLst>
            </p:cNvPr>
            <p:cNvGrpSpPr/>
            <p:nvPr/>
          </p:nvGrpSpPr>
          <p:grpSpPr>
            <a:xfrm>
              <a:off x="6779947" y="961956"/>
              <a:ext cx="519722" cy="375354"/>
              <a:chOff x="2186939" y="819150"/>
              <a:chExt cx="685800" cy="495299"/>
            </a:xfrm>
            <a:solidFill>
              <a:schemeClr val="bg1"/>
            </a:solidFill>
          </p:grpSpPr>
          <p:sp>
            <p:nvSpPr>
              <p:cNvPr id="45" name="Freeform 15">
                <a:extLst>
                  <a:ext uri="{FF2B5EF4-FFF2-40B4-BE49-F238E27FC236}">
                    <a16:creationId xmlns:a16="http://schemas.microsoft.com/office/drawing/2014/main" id="{73DAFB78-25C1-5797-189F-D22B651B4D8C}"/>
                  </a:ext>
                </a:extLst>
              </p:cNvPr>
              <p:cNvSpPr/>
              <p:nvPr/>
            </p:nvSpPr>
            <p:spPr>
              <a:xfrm>
                <a:off x="2466022" y="885825"/>
                <a:ext cx="127635" cy="126690"/>
              </a:xfrm>
              <a:custGeom>
                <a:avLst/>
                <a:gdLst>
                  <a:gd name="connsiteX0" fmla="*/ 63818 w 127635"/>
                  <a:gd name="connsiteY0" fmla="*/ 126672 h 126690"/>
                  <a:gd name="connsiteX1" fmla="*/ 8 w 127635"/>
                  <a:gd name="connsiteY1" fmla="*/ 64768 h 126690"/>
                  <a:gd name="connsiteX2" fmla="*/ 0 w 127635"/>
                  <a:gd name="connsiteY2" fmla="*/ 63808 h 126690"/>
                  <a:gd name="connsiteX3" fmla="*/ 63818 w 127635"/>
                  <a:gd name="connsiteY3" fmla="*/ -10 h 126690"/>
                  <a:gd name="connsiteX4" fmla="*/ 127635 w 127635"/>
                  <a:gd name="connsiteY4" fmla="*/ 63808 h 126690"/>
                  <a:gd name="connsiteX5" fmla="*/ 64778 w 127635"/>
                  <a:gd name="connsiteY5" fmla="*/ 126680 h 126690"/>
                  <a:gd name="connsiteX6" fmla="*/ 63818 w 127635"/>
                  <a:gd name="connsiteY6" fmla="*/ 126672 h 126690"/>
                  <a:gd name="connsiteX7" fmla="*/ 63818 w 127635"/>
                  <a:gd name="connsiteY7" fmla="*/ 39995 h 126690"/>
                  <a:gd name="connsiteX8" fmla="*/ 40005 w 127635"/>
                  <a:gd name="connsiteY8" fmla="*/ 63808 h 126690"/>
                  <a:gd name="connsiteX9" fmla="*/ 63818 w 127635"/>
                  <a:gd name="connsiteY9" fmla="*/ 87620 h 126690"/>
                  <a:gd name="connsiteX10" fmla="*/ 87630 w 127635"/>
                  <a:gd name="connsiteY10" fmla="*/ 63808 h 126690"/>
                  <a:gd name="connsiteX11" fmla="*/ 63818 w 127635"/>
                  <a:gd name="connsiteY11" fmla="*/ 39995 h 12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635" h="126690">
                    <a:moveTo>
                      <a:pt x="63818" y="126672"/>
                    </a:moveTo>
                    <a:cubicBezTo>
                      <a:pt x="29102" y="127198"/>
                      <a:pt x="533" y="99482"/>
                      <a:pt x="8" y="64768"/>
                    </a:cubicBezTo>
                    <a:cubicBezTo>
                      <a:pt x="2" y="64448"/>
                      <a:pt x="0" y="64128"/>
                      <a:pt x="0" y="63808"/>
                    </a:cubicBezTo>
                    <a:cubicBezTo>
                      <a:pt x="0" y="28562"/>
                      <a:pt x="28572" y="-10"/>
                      <a:pt x="63818" y="-10"/>
                    </a:cubicBezTo>
                    <a:cubicBezTo>
                      <a:pt x="99063" y="-10"/>
                      <a:pt x="127635" y="28562"/>
                      <a:pt x="127635" y="63808"/>
                    </a:cubicBezTo>
                    <a:cubicBezTo>
                      <a:pt x="127639" y="98527"/>
                      <a:pt x="99496" y="126675"/>
                      <a:pt x="64778" y="126680"/>
                    </a:cubicBezTo>
                    <a:cubicBezTo>
                      <a:pt x="64458" y="126680"/>
                      <a:pt x="64138" y="126677"/>
                      <a:pt x="63818" y="126672"/>
                    </a:cubicBezTo>
                    <a:close/>
                    <a:moveTo>
                      <a:pt x="63818" y="39995"/>
                    </a:moveTo>
                    <a:cubicBezTo>
                      <a:pt x="50666" y="39995"/>
                      <a:pt x="40005" y="50656"/>
                      <a:pt x="40005" y="63808"/>
                    </a:cubicBezTo>
                    <a:cubicBezTo>
                      <a:pt x="40005" y="76959"/>
                      <a:pt x="50666" y="87620"/>
                      <a:pt x="63818" y="87620"/>
                    </a:cubicBezTo>
                    <a:cubicBezTo>
                      <a:pt x="76969" y="87620"/>
                      <a:pt x="87630" y="76959"/>
                      <a:pt x="87630" y="63808"/>
                    </a:cubicBezTo>
                    <a:cubicBezTo>
                      <a:pt x="87630" y="50656"/>
                      <a:pt x="76969" y="39995"/>
                      <a:pt x="63818" y="39995"/>
                    </a:cubicBezTo>
                    <a:close/>
                  </a:path>
                </a:pathLst>
              </a:custGeom>
              <a:grpFill/>
              <a:ln w="9525" cap="flat">
                <a:noFill/>
                <a:prstDash val="solid"/>
                <a:miter/>
              </a:ln>
            </p:spPr>
            <p:txBody>
              <a:bodyPr rtlCol="0" anchor="ctr"/>
              <a:lstStyle/>
              <a:p>
                <a:endParaRPr lang="en-US" dirty="0"/>
              </a:p>
            </p:txBody>
          </p:sp>
          <p:sp>
            <p:nvSpPr>
              <p:cNvPr id="46" name="Freeform 16">
                <a:extLst>
                  <a:ext uri="{FF2B5EF4-FFF2-40B4-BE49-F238E27FC236}">
                    <a16:creationId xmlns:a16="http://schemas.microsoft.com/office/drawing/2014/main" id="{E583D505-0F25-1F70-4E3C-3EA753F6399F}"/>
                  </a:ext>
                </a:extLst>
              </p:cNvPr>
              <p:cNvSpPr/>
              <p:nvPr/>
            </p:nvSpPr>
            <p:spPr>
              <a:xfrm>
                <a:off x="2409824" y="1034414"/>
                <a:ext cx="240029" cy="140017"/>
              </a:xfrm>
              <a:custGeom>
                <a:avLst/>
                <a:gdLst>
                  <a:gd name="connsiteX0" fmla="*/ 220028 w 240029"/>
                  <a:gd name="connsiteY0" fmla="*/ 140008 h 140017"/>
                  <a:gd name="connsiteX1" fmla="*/ 200025 w 240029"/>
                  <a:gd name="connsiteY1" fmla="*/ 120005 h 140017"/>
                  <a:gd name="connsiteX2" fmla="*/ 120015 w 240029"/>
                  <a:gd name="connsiteY2" fmla="*/ 39995 h 140017"/>
                  <a:gd name="connsiteX3" fmla="*/ 40005 w 240029"/>
                  <a:gd name="connsiteY3" fmla="*/ 120005 h 140017"/>
                  <a:gd name="connsiteX4" fmla="*/ 20003 w 240029"/>
                  <a:gd name="connsiteY4" fmla="*/ 140008 h 140017"/>
                  <a:gd name="connsiteX5" fmla="*/ 0 w 240029"/>
                  <a:gd name="connsiteY5" fmla="*/ 120005 h 140017"/>
                  <a:gd name="connsiteX6" fmla="*/ 120015 w 240029"/>
                  <a:gd name="connsiteY6" fmla="*/ -10 h 140017"/>
                  <a:gd name="connsiteX7" fmla="*/ 240030 w 240029"/>
                  <a:gd name="connsiteY7" fmla="*/ 120005 h 140017"/>
                  <a:gd name="connsiteX8" fmla="*/ 220028 w 240029"/>
                  <a:gd name="connsiteY8" fmla="*/ 140008 h 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9" h="140017">
                    <a:moveTo>
                      <a:pt x="220028" y="140008"/>
                    </a:moveTo>
                    <a:cubicBezTo>
                      <a:pt x="208980" y="140008"/>
                      <a:pt x="200025" y="131052"/>
                      <a:pt x="200025" y="120005"/>
                    </a:cubicBezTo>
                    <a:cubicBezTo>
                      <a:pt x="200025" y="75817"/>
                      <a:pt x="164203" y="39995"/>
                      <a:pt x="120015" y="39995"/>
                    </a:cubicBezTo>
                    <a:cubicBezTo>
                      <a:pt x="75827" y="39995"/>
                      <a:pt x="40005" y="75817"/>
                      <a:pt x="40005" y="120005"/>
                    </a:cubicBezTo>
                    <a:cubicBezTo>
                      <a:pt x="40005" y="131052"/>
                      <a:pt x="31050" y="140008"/>
                      <a:pt x="20003" y="140008"/>
                    </a:cubicBezTo>
                    <a:cubicBezTo>
                      <a:pt x="8955" y="140008"/>
                      <a:pt x="0" y="131052"/>
                      <a:pt x="0" y="120005"/>
                    </a:cubicBezTo>
                    <a:cubicBezTo>
                      <a:pt x="0" y="53722"/>
                      <a:pt x="53732" y="-10"/>
                      <a:pt x="120015" y="-10"/>
                    </a:cubicBezTo>
                    <a:cubicBezTo>
                      <a:pt x="186298" y="-10"/>
                      <a:pt x="240030" y="53722"/>
                      <a:pt x="240030" y="120005"/>
                    </a:cubicBezTo>
                    <a:cubicBezTo>
                      <a:pt x="240030" y="131052"/>
                      <a:pt x="231075" y="140008"/>
                      <a:pt x="220028" y="140008"/>
                    </a:cubicBezTo>
                    <a:close/>
                  </a:path>
                </a:pathLst>
              </a:custGeom>
              <a:grpFill/>
              <a:ln w="9525" cap="flat">
                <a:noFill/>
                <a:prstDash val="solid"/>
                <a:miter/>
              </a:ln>
            </p:spPr>
            <p:txBody>
              <a:bodyPr rtlCol="0" anchor="ctr"/>
              <a:lstStyle/>
              <a:p>
                <a:endParaRPr lang="en-US" dirty="0"/>
              </a:p>
            </p:txBody>
          </p:sp>
          <p:sp>
            <p:nvSpPr>
              <p:cNvPr id="47" name="Freeform 17">
                <a:extLst>
                  <a:ext uri="{FF2B5EF4-FFF2-40B4-BE49-F238E27FC236}">
                    <a16:creationId xmlns:a16="http://schemas.microsoft.com/office/drawing/2014/main" id="{BDB2A5C3-9BCF-AA51-0C87-A1732C11536B}"/>
                  </a:ext>
                </a:extLst>
              </p:cNvPr>
              <p:cNvSpPr/>
              <p:nvPr/>
            </p:nvSpPr>
            <p:spPr>
              <a:xfrm>
                <a:off x="2242185" y="819150"/>
                <a:ext cx="575309" cy="417194"/>
              </a:xfrm>
              <a:custGeom>
                <a:avLst/>
                <a:gdLst>
                  <a:gd name="connsiteX0" fmla="*/ 515303 w 575309"/>
                  <a:gd name="connsiteY0" fmla="*/ 417185 h 417194"/>
                  <a:gd name="connsiteX1" fmla="*/ 60008 w 575309"/>
                  <a:gd name="connsiteY1" fmla="*/ 417185 h 417194"/>
                  <a:gd name="connsiteX2" fmla="*/ 0 w 575309"/>
                  <a:gd name="connsiteY2" fmla="*/ 357178 h 417194"/>
                  <a:gd name="connsiteX3" fmla="*/ 0 w 575309"/>
                  <a:gd name="connsiteY3" fmla="*/ 59997 h 417194"/>
                  <a:gd name="connsiteX4" fmla="*/ 60008 w 575309"/>
                  <a:gd name="connsiteY4" fmla="*/ -10 h 417194"/>
                  <a:gd name="connsiteX5" fmla="*/ 515303 w 575309"/>
                  <a:gd name="connsiteY5" fmla="*/ -10 h 417194"/>
                  <a:gd name="connsiteX6" fmla="*/ 575310 w 575309"/>
                  <a:gd name="connsiteY6" fmla="*/ 59997 h 417194"/>
                  <a:gd name="connsiteX7" fmla="*/ 575310 w 575309"/>
                  <a:gd name="connsiteY7" fmla="*/ 357178 h 417194"/>
                  <a:gd name="connsiteX8" fmla="*/ 515303 w 575309"/>
                  <a:gd name="connsiteY8" fmla="*/ 417185 h 417194"/>
                  <a:gd name="connsiteX9" fmla="*/ 60008 w 575309"/>
                  <a:gd name="connsiteY9" fmla="*/ 39995 h 417194"/>
                  <a:gd name="connsiteX10" fmla="*/ 40005 w 575309"/>
                  <a:gd name="connsiteY10" fmla="*/ 59997 h 417194"/>
                  <a:gd name="connsiteX11" fmla="*/ 40005 w 575309"/>
                  <a:gd name="connsiteY11" fmla="*/ 357178 h 417194"/>
                  <a:gd name="connsiteX12" fmla="*/ 60008 w 575309"/>
                  <a:gd name="connsiteY12" fmla="*/ 377180 h 417194"/>
                  <a:gd name="connsiteX13" fmla="*/ 515303 w 575309"/>
                  <a:gd name="connsiteY13" fmla="*/ 377180 h 417194"/>
                  <a:gd name="connsiteX14" fmla="*/ 535305 w 575309"/>
                  <a:gd name="connsiteY14" fmla="*/ 357178 h 417194"/>
                  <a:gd name="connsiteX15" fmla="*/ 535305 w 575309"/>
                  <a:gd name="connsiteY15" fmla="*/ 59997 h 417194"/>
                  <a:gd name="connsiteX16" fmla="*/ 515303 w 575309"/>
                  <a:gd name="connsiteY16" fmla="*/ 39995 h 41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309" h="417194">
                    <a:moveTo>
                      <a:pt x="515303" y="417185"/>
                    </a:moveTo>
                    <a:lnTo>
                      <a:pt x="60008" y="417185"/>
                    </a:lnTo>
                    <a:cubicBezTo>
                      <a:pt x="26866" y="417185"/>
                      <a:pt x="0" y="390319"/>
                      <a:pt x="0" y="357178"/>
                    </a:cubicBezTo>
                    <a:lnTo>
                      <a:pt x="0" y="59997"/>
                    </a:lnTo>
                    <a:cubicBezTo>
                      <a:pt x="0" y="26856"/>
                      <a:pt x="26866" y="-10"/>
                      <a:pt x="60008" y="-10"/>
                    </a:cubicBezTo>
                    <a:lnTo>
                      <a:pt x="515303" y="-10"/>
                    </a:lnTo>
                    <a:cubicBezTo>
                      <a:pt x="548444" y="-10"/>
                      <a:pt x="575310" y="26856"/>
                      <a:pt x="575310" y="59997"/>
                    </a:cubicBezTo>
                    <a:lnTo>
                      <a:pt x="575310" y="357178"/>
                    </a:lnTo>
                    <a:cubicBezTo>
                      <a:pt x="575310" y="390319"/>
                      <a:pt x="548444" y="417185"/>
                      <a:pt x="515303" y="417185"/>
                    </a:cubicBezTo>
                    <a:close/>
                    <a:moveTo>
                      <a:pt x="60008" y="39995"/>
                    </a:moveTo>
                    <a:cubicBezTo>
                      <a:pt x="48960" y="39995"/>
                      <a:pt x="40005" y="48950"/>
                      <a:pt x="40005" y="59997"/>
                    </a:cubicBezTo>
                    <a:lnTo>
                      <a:pt x="40005" y="357178"/>
                    </a:lnTo>
                    <a:cubicBezTo>
                      <a:pt x="40005" y="368225"/>
                      <a:pt x="48960" y="377180"/>
                      <a:pt x="60008" y="377180"/>
                    </a:cubicBezTo>
                    <a:lnTo>
                      <a:pt x="515303" y="377180"/>
                    </a:lnTo>
                    <a:cubicBezTo>
                      <a:pt x="526350" y="377180"/>
                      <a:pt x="535305" y="368225"/>
                      <a:pt x="535305" y="357178"/>
                    </a:cubicBezTo>
                    <a:lnTo>
                      <a:pt x="535305" y="59997"/>
                    </a:lnTo>
                    <a:cubicBezTo>
                      <a:pt x="535305" y="48950"/>
                      <a:pt x="526350" y="39995"/>
                      <a:pt x="515303" y="39995"/>
                    </a:cubicBezTo>
                    <a:close/>
                  </a:path>
                </a:pathLst>
              </a:custGeom>
              <a:grpFill/>
              <a:ln w="9525" cap="flat">
                <a:noFill/>
                <a:prstDash val="solid"/>
                <a:miter/>
              </a:ln>
            </p:spPr>
            <p:txBody>
              <a:bodyPr rtlCol="0" anchor="ctr"/>
              <a:lstStyle/>
              <a:p>
                <a:endParaRPr lang="en-US" dirty="0"/>
              </a:p>
            </p:txBody>
          </p:sp>
          <p:sp>
            <p:nvSpPr>
              <p:cNvPr id="48" name="Freeform 18">
                <a:extLst>
                  <a:ext uri="{FF2B5EF4-FFF2-40B4-BE49-F238E27FC236}">
                    <a16:creationId xmlns:a16="http://schemas.microsoft.com/office/drawing/2014/main" id="{AD0911A1-55C3-E84E-0816-B8FAFA221BD3}"/>
                  </a:ext>
                </a:extLst>
              </p:cNvPr>
              <p:cNvSpPr/>
              <p:nvPr/>
            </p:nvSpPr>
            <p:spPr>
              <a:xfrm>
                <a:off x="2186939" y="1274444"/>
                <a:ext cx="685800" cy="40005"/>
              </a:xfrm>
              <a:custGeom>
                <a:avLst/>
                <a:gdLst>
                  <a:gd name="connsiteX0" fmla="*/ 665798 w 685800"/>
                  <a:gd name="connsiteY0" fmla="*/ 39995 h 40005"/>
                  <a:gd name="connsiteX1" fmla="*/ 20003 w 685800"/>
                  <a:gd name="connsiteY1" fmla="*/ 39995 h 40005"/>
                  <a:gd name="connsiteX2" fmla="*/ 0 w 685800"/>
                  <a:gd name="connsiteY2" fmla="*/ 19993 h 40005"/>
                  <a:gd name="connsiteX3" fmla="*/ 20003 w 685800"/>
                  <a:gd name="connsiteY3" fmla="*/ -10 h 40005"/>
                  <a:gd name="connsiteX4" fmla="*/ 665798 w 685800"/>
                  <a:gd name="connsiteY4" fmla="*/ -10 h 40005"/>
                  <a:gd name="connsiteX5" fmla="*/ 685800 w 685800"/>
                  <a:gd name="connsiteY5" fmla="*/ 19993 h 40005"/>
                  <a:gd name="connsiteX6" fmla="*/ 665798 w 685800"/>
                  <a:gd name="connsiteY6" fmla="*/ 3999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40005">
                    <a:moveTo>
                      <a:pt x="665798" y="39995"/>
                    </a:moveTo>
                    <a:lnTo>
                      <a:pt x="20003" y="39995"/>
                    </a:lnTo>
                    <a:cubicBezTo>
                      <a:pt x="8955" y="39995"/>
                      <a:pt x="0" y="31040"/>
                      <a:pt x="0" y="19993"/>
                    </a:cubicBezTo>
                    <a:cubicBezTo>
                      <a:pt x="0" y="8945"/>
                      <a:pt x="8955" y="-10"/>
                      <a:pt x="20003" y="-10"/>
                    </a:cubicBezTo>
                    <a:lnTo>
                      <a:pt x="665798" y="-10"/>
                    </a:lnTo>
                    <a:cubicBezTo>
                      <a:pt x="676845" y="-10"/>
                      <a:pt x="685800" y="8945"/>
                      <a:pt x="685800" y="19993"/>
                    </a:cubicBezTo>
                    <a:cubicBezTo>
                      <a:pt x="685800" y="31040"/>
                      <a:pt x="676845" y="39995"/>
                      <a:pt x="665798" y="39995"/>
                    </a:cubicBezTo>
                    <a:close/>
                  </a:path>
                </a:pathLst>
              </a:custGeom>
              <a:grpFill/>
              <a:ln w="9525" cap="flat">
                <a:noFill/>
                <a:prstDash val="solid"/>
                <a:miter/>
              </a:ln>
            </p:spPr>
            <p:txBody>
              <a:bodyPr rtlCol="0" anchor="ctr"/>
              <a:lstStyle/>
              <a:p>
                <a:endParaRPr lang="en-US" dirty="0"/>
              </a:p>
            </p:txBody>
          </p:sp>
        </p:grpSp>
      </p:grpSp>
      <p:grpSp>
        <p:nvGrpSpPr>
          <p:cNvPr id="51" name="Group 50">
            <a:extLst>
              <a:ext uri="{FF2B5EF4-FFF2-40B4-BE49-F238E27FC236}">
                <a16:creationId xmlns:a16="http://schemas.microsoft.com/office/drawing/2014/main" id="{E643FD6B-4CCD-D6A7-C46C-C8F473C3D329}"/>
              </a:ext>
            </a:extLst>
          </p:cNvPr>
          <p:cNvGrpSpPr/>
          <p:nvPr/>
        </p:nvGrpSpPr>
        <p:grpSpPr>
          <a:xfrm>
            <a:off x="4345992" y="2174419"/>
            <a:ext cx="822960" cy="822960"/>
            <a:chOff x="5134949" y="1936654"/>
            <a:chExt cx="822960" cy="822960"/>
          </a:xfrm>
        </p:grpSpPr>
        <p:sp>
          <p:nvSpPr>
            <p:cNvPr id="52" name="Oval 51">
              <a:extLst>
                <a:ext uri="{FF2B5EF4-FFF2-40B4-BE49-F238E27FC236}">
                  <a16:creationId xmlns:a16="http://schemas.microsoft.com/office/drawing/2014/main" id="{4A29F4B9-8D9D-D0DB-EB63-5030361E7C74}"/>
                </a:ext>
              </a:extLst>
            </p:cNvPr>
            <p:cNvSpPr/>
            <p:nvPr/>
          </p:nvSpPr>
          <p:spPr>
            <a:xfrm>
              <a:off x="5134949" y="1936654"/>
              <a:ext cx="822960" cy="822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63897B6B-6593-93E1-8B0B-A7BB7E343E42}"/>
                </a:ext>
              </a:extLst>
            </p:cNvPr>
            <p:cNvGrpSpPr/>
            <p:nvPr/>
          </p:nvGrpSpPr>
          <p:grpSpPr>
            <a:xfrm>
              <a:off x="5277051" y="2087806"/>
              <a:ext cx="544812" cy="544812"/>
              <a:chOff x="5284545" y="5513615"/>
              <a:chExt cx="685800" cy="685800"/>
            </a:xfrm>
            <a:solidFill>
              <a:schemeClr val="bg1"/>
            </a:solidFill>
          </p:grpSpPr>
          <p:sp>
            <p:nvSpPr>
              <p:cNvPr id="54" name="Freeform 164">
                <a:extLst>
                  <a:ext uri="{FF2B5EF4-FFF2-40B4-BE49-F238E27FC236}">
                    <a16:creationId xmlns:a16="http://schemas.microsoft.com/office/drawing/2014/main" id="{6BEA14B6-83E1-EF22-328B-53B3D136C518}"/>
                  </a:ext>
                </a:extLst>
              </p:cNvPr>
              <p:cNvSpPr/>
              <p:nvPr/>
            </p:nvSpPr>
            <p:spPr>
              <a:xfrm>
                <a:off x="5284545" y="5513615"/>
                <a:ext cx="685800" cy="685800"/>
              </a:xfrm>
              <a:custGeom>
                <a:avLst/>
                <a:gdLst>
                  <a:gd name="connsiteX0" fmla="*/ 342900 w 685800"/>
                  <a:gd name="connsiteY0" fmla="*/ 685800 h 685800"/>
                  <a:gd name="connsiteX1" fmla="*/ 0 w 685800"/>
                  <a:gd name="connsiteY1" fmla="*/ 342900 h 685800"/>
                  <a:gd name="connsiteX2" fmla="*/ 342900 w 685800"/>
                  <a:gd name="connsiteY2" fmla="*/ 0 h 685800"/>
                  <a:gd name="connsiteX3" fmla="*/ 685800 w 685800"/>
                  <a:gd name="connsiteY3" fmla="*/ 342900 h 685800"/>
                  <a:gd name="connsiteX4" fmla="*/ 342900 w 685800"/>
                  <a:gd name="connsiteY4" fmla="*/ 685800 h 685800"/>
                  <a:gd name="connsiteX5" fmla="*/ 342900 w 685800"/>
                  <a:gd name="connsiteY5" fmla="*/ 40958 h 685800"/>
                  <a:gd name="connsiteX6" fmla="*/ 40958 w 685800"/>
                  <a:gd name="connsiteY6" fmla="*/ 342900 h 685800"/>
                  <a:gd name="connsiteX7" fmla="*/ 342900 w 685800"/>
                  <a:gd name="connsiteY7" fmla="*/ 644843 h 685800"/>
                  <a:gd name="connsiteX8" fmla="*/ 644843 w 685800"/>
                  <a:gd name="connsiteY8" fmla="*/ 342900 h 685800"/>
                  <a:gd name="connsiteX9" fmla="*/ 342900 w 685800"/>
                  <a:gd name="connsiteY9" fmla="*/ 4095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685800">
                    <a:moveTo>
                      <a:pt x="342900" y="685800"/>
                    </a:moveTo>
                    <a:cubicBezTo>
                      <a:pt x="153521" y="685800"/>
                      <a:pt x="0" y="532279"/>
                      <a:pt x="0" y="342900"/>
                    </a:cubicBezTo>
                    <a:cubicBezTo>
                      <a:pt x="0" y="153521"/>
                      <a:pt x="153521" y="0"/>
                      <a:pt x="342900" y="0"/>
                    </a:cubicBezTo>
                    <a:cubicBezTo>
                      <a:pt x="532279" y="0"/>
                      <a:pt x="685800" y="153521"/>
                      <a:pt x="685800" y="342900"/>
                    </a:cubicBezTo>
                    <a:cubicBezTo>
                      <a:pt x="685800" y="532279"/>
                      <a:pt x="532279" y="685800"/>
                      <a:pt x="342900" y="685800"/>
                    </a:cubicBezTo>
                    <a:close/>
                    <a:moveTo>
                      <a:pt x="342900" y="40958"/>
                    </a:moveTo>
                    <a:cubicBezTo>
                      <a:pt x="176142" y="40958"/>
                      <a:pt x="40958" y="176142"/>
                      <a:pt x="40958" y="342900"/>
                    </a:cubicBezTo>
                    <a:cubicBezTo>
                      <a:pt x="40958" y="509658"/>
                      <a:pt x="176142" y="644843"/>
                      <a:pt x="342900" y="644843"/>
                    </a:cubicBezTo>
                    <a:cubicBezTo>
                      <a:pt x="509658" y="644843"/>
                      <a:pt x="644843" y="509658"/>
                      <a:pt x="644843" y="342900"/>
                    </a:cubicBezTo>
                    <a:cubicBezTo>
                      <a:pt x="644843" y="176142"/>
                      <a:pt x="509658" y="40958"/>
                      <a:pt x="342900" y="40958"/>
                    </a:cubicBezTo>
                    <a:close/>
                  </a:path>
                </a:pathLst>
              </a:custGeom>
              <a:grpFill/>
              <a:ln w="9525" cap="flat">
                <a:noFill/>
                <a:prstDash val="solid"/>
                <a:miter/>
              </a:ln>
            </p:spPr>
            <p:txBody>
              <a:bodyPr rtlCol="0" anchor="ctr"/>
              <a:lstStyle/>
              <a:p>
                <a:endParaRPr lang="en-US" dirty="0"/>
              </a:p>
            </p:txBody>
          </p:sp>
          <p:sp>
            <p:nvSpPr>
              <p:cNvPr id="55" name="Freeform 165">
                <a:extLst>
                  <a:ext uri="{FF2B5EF4-FFF2-40B4-BE49-F238E27FC236}">
                    <a16:creationId xmlns:a16="http://schemas.microsoft.com/office/drawing/2014/main" id="{A56CC695-F7E0-CB76-B136-2C284285F9E9}"/>
                  </a:ext>
                </a:extLst>
              </p:cNvPr>
              <p:cNvSpPr/>
              <p:nvPr/>
            </p:nvSpPr>
            <p:spPr>
              <a:xfrm>
                <a:off x="5503620" y="5768884"/>
                <a:ext cx="120014" cy="120015"/>
              </a:xfrm>
              <a:custGeom>
                <a:avLst/>
                <a:gdLst>
                  <a:gd name="connsiteX0" fmla="*/ 60007 w 120014"/>
                  <a:gd name="connsiteY0" fmla="*/ 120015 h 120015"/>
                  <a:gd name="connsiteX1" fmla="*/ 0 w 120014"/>
                  <a:gd name="connsiteY1" fmla="*/ 60007 h 120015"/>
                  <a:gd name="connsiteX2" fmla="*/ 60007 w 120014"/>
                  <a:gd name="connsiteY2" fmla="*/ 0 h 120015"/>
                  <a:gd name="connsiteX3" fmla="*/ 120015 w 120014"/>
                  <a:gd name="connsiteY3" fmla="*/ 60007 h 120015"/>
                  <a:gd name="connsiteX4" fmla="*/ 60007 w 120014"/>
                  <a:gd name="connsiteY4" fmla="*/ 120015 h 120015"/>
                  <a:gd name="connsiteX5" fmla="*/ 60007 w 120014"/>
                  <a:gd name="connsiteY5" fmla="*/ 35243 h 120015"/>
                  <a:gd name="connsiteX6" fmla="*/ 34308 w 120014"/>
                  <a:gd name="connsiteY6" fmla="*/ 59037 h 120015"/>
                  <a:gd name="connsiteX7" fmla="*/ 58103 w 120014"/>
                  <a:gd name="connsiteY7" fmla="*/ 84736 h 120015"/>
                  <a:gd name="connsiteX8" fmla="*/ 83802 w 120014"/>
                  <a:gd name="connsiteY8" fmla="*/ 60942 h 120015"/>
                  <a:gd name="connsiteX9" fmla="*/ 83820 w 120014"/>
                  <a:gd name="connsiteY9" fmla="*/ 60007 h 120015"/>
                  <a:gd name="connsiteX10" fmla="*/ 60007 w 120014"/>
                  <a:gd name="connsiteY10" fmla="*/ 3524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14" h="120015">
                    <a:moveTo>
                      <a:pt x="60007" y="120015"/>
                    </a:moveTo>
                    <a:cubicBezTo>
                      <a:pt x="26866" y="120015"/>
                      <a:pt x="0" y="93149"/>
                      <a:pt x="0" y="60007"/>
                    </a:cubicBezTo>
                    <a:cubicBezTo>
                      <a:pt x="0" y="26866"/>
                      <a:pt x="26866" y="0"/>
                      <a:pt x="60007" y="0"/>
                    </a:cubicBezTo>
                    <a:cubicBezTo>
                      <a:pt x="93149" y="0"/>
                      <a:pt x="120015" y="26866"/>
                      <a:pt x="120015" y="60007"/>
                    </a:cubicBezTo>
                    <a:cubicBezTo>
                      <a:pt x="119504" y="92934"/>
                      <a:pt x="92934" y="119504"/>
                      <a:pt x="60007" y="120015"/>
                    </a:cubicBezTo>
                    <a:close/>
                    <a:moveTo>
                      <a:pt x="60007" y="35243"/>
                    </a:moveTo>
                    <a:cubicBezTo>
                      <a:pt x="46340" y="34717"/>
                      <a:pt x="34835" y="45369"/>
                      <a:pt x="34308" y="59037"/>
                    </a:cubicBezTo>
                    <a:cubicBezTo>
                      <a:pt x="33782" y="72704"/>
                      <a:pt x="44435" y="84210"/>
                      <a:pt x="58103" y="84736"/>
                    </a:cubicBezTo>
                    <a:cubicBezTo>
                      <a:pt x="71770" y="85262"/>
                      <a:pt x="83275" y="74609"/>
                      <a:pt x="83802" y="60942"/>
                    </a:cubicBezTo>
                    <a:cubicBezTo>
                      <a:pt x="83813" y="60630"/>
                      <a:pt x="83820" y="60319"/>
                      <a:pt x="83820" y="60007"/>
                    </a:cubicBezTo>
                    <a:cubicBezTo>
                      <a:pt x="83830" y="46693"/>
                      <a:pt x="73311" y="35755"/>
                      <a:pt x="60007" y="35243"/>
                    </a:cubicBezTo>
                    <a:close/>
                  </a:path>
                </a:pathLst>
              </a:custGeom>
              <a:grpFill/>
              <a:ln w="9525" cap="flat">
                <a:noFill/>
                <a:prstDash val="solid"/>
                <a:miter/>
              </a:ln>
            </p:spPr>
            <p:txBody>
              <a:bodyPr rtlCol="0" anchor="ctr"/>
              <a:lstStyle/>
              <a:p>
                <a:endParaRPr lang="en-US" dirty="0"/>
              </a:p>
            </p:txBody>
          </p:sp>
          <p:sp>
            <p:nvSpPr>
              <p:cNvPr id="56" name="Freeform 166">
                <a:extLst>
                  <a:ext uri="{FF2B5EF4-FFF2-40B4-BE49-F238E27FC236}">
                    <a16:creationId xmlns:a16="http://schemas.microsoft.com/office/drawing/2014/main" id="{F2F8962F-9624-DC49-2827-7C30A76CA2FB}"/>
                  </a:ext>
                </a:extLst>
              </p:cNvPr>
              <p:cNvSpPr/>
              <p:nvPr/>
            </p:nvSpPr>
            <p:spPr>
              <a:xfrm>
                <a:off x="5448347" y="5917457"/>
                <a:ext cx="229608" cy="122918"/>
              </a:xfrm>
              <a:custGeom>
                <a:avLst/>
                <a:gdLst>
                  <a:gd name="connsiteX0" fmla="*/ 211483 w 229608"/>
                  <a:gd name="connsiteY0" fmla="*/ 122890 h 122918"/>
                  <a:gd name="connsiteX1" fmla="*/ 194311 w 229608"/>
                  <a:gd name="connsiteY1" fmla="*/ 105772 h 122918"/>
                  <a:gd name="connsiteX2" fmla="*/ 194338 w 229608"/>
                  <a:gd name="connsiteY2" fmla="*/ 104793 h 122918"/>
                  <a:gd name="connsiteX3" fmla="*/ 106088 w 229608"/>
                  <a:gd name="connsiteY3" fmla="*/ 33976 h 122918"/>
                  <a:gd name="connsiteX4" fmla="*/ 35270 w 229608"/>
                  <a:gd name="connsiteY4" fmla="*/ 104793 h 122918"/>
                  <a:gd name="connsiteX5" fmla="*/ 19105 w 229608"/>
                  <a:gd name="connsiteY5" fmla="*/ 122864 h 122918"/>
                  <a:gd name="connsiteX6" fmla="*/ 18125 w 229608"/>
                  <a:gd name="connsiteY6" fmla="*/ 122890 h 122918"/>
                  <a:gd name="connsiteX7" fmla="*/ 28 w 229608"/>
                  <a:gd name="connsiteY7" fmla="*/ 106754 h 122918"/>
                  <a:gd name="connsiteX8" fmla="*/ 28 w 229608"/>
                  <a:gd name="connsiteY8" fmla="*/ 104793 h 122918"/>
                  <a:gd name="connsiteX9" fmla="*/ 125271 w 229608"/>
                  <a:gd name="connsiteY9" fmla="*/ 484 h 122918"/>
                  <a:gd name="connsiteX10" fmla="*/ 229580 w 229608"/>
                  <a:gd name="connsiteY10" fmla="*/ 104793 h 122918"/>
                  <a:gd name="connsiteX11" fmla="*/ 213444 w 229608"/>
                  <a:gd name="connsiteY11" fmla="*/ 122890 h 122918"/>
                  <a:gd name="connsiteX12" fmla="*/ 211483 w 229608"/>
                  <a:gd name="connsiteY12" fmla="*/ 122890 h 12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608" h="122918">
                    <a:moveTo>
                      <a:pt x="211483" y="122890"/>
                    </a:moveTo>
                    <a:cubicBezTo>
                      <a:pt x="202014" y="122905"/>
                      <a:pt x="194326" y="115241"/>
                      <a:pt x="194311" y="105772"/>
                    </a:cubicBezTo>
                    <a:cubicBezTo>
                      <a:pt x="194311" y="105445"/>
                      <a:pt x="194320" y="105119"/>
                      <a:pt x="194338" y="104793"/>
                    </a:cubicBezTo>
                    <a:cubicBezTo>
                      <a:pt x="189524" y="60867"/>
                      <a:pt x="150012" y="29162"/>
                      <a:pt x="106088" y="33976"/>
                    </a:cubicBezTo>
                    <a:cubicBezTo>
                      <a:pt x="68799" y="38063"/>
                      <a:pt x="39358" y="67505"/>
                      <a:pt x="35270" y="104793"/>
                    </a:cubicBezTo>
                    <a:cubicBezTo>
                      <a:pt x="35796" y="114247"/>
                      <a:pt x="28559" y="122338"/>
                      <a:pt x="19105" y="122864"/>
                    </a:cubicBezTo>
                    <a:cubicBezTo>
                      <a:pt x="18779" y="122882"/>
                      <a:pt x="18452" y="122890"/>
                      <a:pt x="18125" y="122890"/>
                    </a:cubicBezTo>
                    <a:cubicBezTo>
                      <a:pt x="8672" y="123431"/>
                      <a:pt x="570" y="116208"/>
                      <a:pt x="28" y="106754"/>
                    </a:cubicBezTo>
                    <a:cubicBezTo>
                      <a:pt x="-9" y="106101"/>
                      <a:pt x="-9" y="105446"/>
                      <a:pt x="28" y="104793"/>
                    </a:cubicBezTo>
                    <a:cubicBezTo>
                      <a:pt x="5809" y="41404"/>
                      <a:pt x="61881" y="-5297"/>
                      <a:pt x="125271" y="484"/>
                    </a:cubicBezTo>
                    <a:cubicBezTo>
                      <a:pt x="180653" y="5534"/>
                      <a:pt x="224530" y="49411"/>
                      <a:pt x="229580" y="104793"/>
                    </a:cubicBezTo>
                    <a:cubicBezTo>
                      <a:pt x="230122" y="114247"/>
                      <a:pt x="222898" y="122348"/>
                      <a:pt x="213444" y="122890"/>
                    </a:cubicBezTo>
                    <a:cubicBezTo>
                      <a:pt x="212791" y="122928"/>
                      <a:pt x="212136" y="122928"/>
                      <a:pt x="211483" y="122890"/>
                    </a:cubicBezTo>
                    <a:close/>
                  </a:path>
                </a:pathLst>
              </a:custGeom>
              <a:grpFill/>
              <a:ln w="9525" cap="flat">
                <a:noFill/>
                <a:prstDash val="solid"/>
                <a:miter/>
              </a:ln>
            </p:spPr>
            <p:txBody>
              <a:bodyPr rtlCol="0" anchor="ctr"/>
              <a:lstStyle/>
              <a:p>
                <a:endParaRPr lang="en-US" dirty="0"/>
              </a:p>
            </p:txBody>
          </p:sp>
          <p:sp>
            <p:nvSpPr>
              <p:cNvPr id="57" name="Freeform 167">
                <a:extLst>
                  <a:ext uri="{FF2B5EF4-FFF2-40B4-BE49-F238E27FC236}">
                    <a16:creationId xmlns:a16="http://schemas.microsoft.com/office/drawing/2014/main" id="{DC3CF044-81DC-AECE-9104-1D18638770F9}"/>
                  </a:ext>
                </a:extLst>
              </p:cNvPr>
              <p:cNvSpPr/>
              <p:nvPr/>
            </p:nvSpPr>
            <p:spPr>
              <a:xfrm>
                <a:off x="5621736" y="5645066"/>
                <a:ext cx="121920" cy="121920"/>
              </a:xfrm>
              <a:custGeom>
                <a:avLst/>
                <a:gdLst>
                  <a:gd name="connsiteX0" fmla="*/ 61906 w 121920"/>
                  <a:gd name="connsiteY0" fmla="*/ 121913 h 121920"/>
                  <a:gd name="connsiteX1" fmla="*/ 7 w 121920"/>
                  <a:gd name="connsiteY1" fmla="*/ 61906 h 121920"/>
                  <a:gd name="connsiteX2" fmla="*/ 60015 w 121920"/>
                  <a:gd name="connsiteY2" fmla="*/ 7 h 121920"/>
                  <a:gd name="connsiteX3" fmla="*/ 121913 w 121920"/>
                  <a:gd name="connsiteY3" fmla="*/ 60015 h 121920"/>
                  <a:gd name="connsiteX4" fmla="*/ 121913 w 121920"/>
                  <a:gd name="connsiteY4" fmla="*/ 61906 h 121920"/>
                  <a:gd name="connsiteX5" fmla="*/ 61906 w 121920"/>
                  <a:gd name="connsiteY5" fmla="*/ 121913 h 121920"/>
                  <a:gd name="connsiteX6" fmla="*/ 61906 w 121920"/>
                  <a:gd name="connsiteY6" fmla="*/ 37141 h 121920"/>
                  <a:gd name="connsiteX7" fmla="*/ 37141 w 121920"/>
                  <a:gd name="connsiteY7" fmla="*/ 61906 h 121920"/>
                  <a:gd name="connsiteX8" fmla="*/ 61906 w 121920"/>
                  <a:gd name="connsiteY8" fmla="*/ 86671 h 121920"/>
                  <a:gd name="connsiteX9" fmla="*/ 86671 w 121920"/>
                  <a:gd name="connsiteY9" fmla="*/ 61906 h 121920"/>
                  <a:gd name="connsiteX10" fmla="*/ 63851 w 121920"/>
                  <a:gd name="connsiteY10" fmla="*/ 37141 h 121920"/>
                  <a:gd name="connsiteX11" fmla="*/ 61906 w 121920"/>
                  <a:gd name="connsiteY11" fmla="*/ 37141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 h="121920">
                    <a:moveTo>
                      <a:pt x="61906" y="121913"/>
                    </a:moveTo>
                    <a:cubicBezTo>
                      <a:pt x="28242" y="122435"/>
                      <a:pt x="529" y="95569"/>
                      <a:pt x="7" y="61906"/>
                    </a:cubicBezTo>
                    <a:cubicBezTo>
                      <a:pt x="-515" y="28242"/>
                      <a:pt x="26352" y="529"/>
                      <a:pt x="60015" y="7"/>
                    </a:cubicBezTo>
                    <a:cubicBezTo>
                      <a:pt x="93678" y="-514"/>
                      <a:pt x="121391" y="26352"/>
                      <a:pt x="121913" y="60015"/>
                    </a:cubicBezTo>
                    <a:cubicBezTo>
                      <a:pt x="121923" y="60646"/>
                      <a:pt x="121923" y="61276"/>
                      <a:pt x="121913" y="61906"/>
                    </a:cubicBezTo>
                    <a:cubicBezTo>
                      <a:pt x="121913" y="95047"/>
                      <a:pt x="95047" y="121913"/>
                      <a:pt x="61906" y="121913"/>
                    </a:cubicBezTo>
                    <a:close/>
                    <a:moveTo>
                      <a:pt x="61906" y="37141"/>
                    </a:moveTo>
                    <a:cubicBezTo>
                      <a:pt x="48229" y="37141"/>
                      <a:pt x="37141" y="48229"/>
                      <a:pt x="37141" y="61906"/>
                    </a:cubicBezTo>
                    <a:cubicBezTo>
                      <a:pt x="37141" y="75583"/>
                      <a:pt x="48229" y="86671"/>
                      <a:pt x="61906" y="86671"/>
                    </a:cubicBezTo>
                    <a:cubicBezTo>
                      <a:pt x="75583" y="86671"/>
                      <a:pt x="86671" y="75583"/>
                      <a:pt x="86671" y="61906"/>
                    </a:cubicBezTo>
                    <a:cubicBezTo>
                      <a:pt x="87208" y="48765"/>
                      <a:pt x="76990" y="37678"/>
                      <a:pt x="63851" y="37141"/>
                    </a:cubicBezTo>
                    <a:cubicBezTo>
                      <a:pt x="63202" y="37114"/>
                      <a:pt x="62553" y="37114"/>
                      <a:pt x="61906" y="37141"/>
                    </a:cubicBezTo>
                    <a:close/>
                  </a:path>
                </a:pathLst>
              </a:custGeom>
              <a:grpFill/>
              <a:ln w="9525" cap="flat">
                <a:noFill/>
                <a:prstDash val="solid"/>
                <a:miter/>
              </a:ln>
            </p:spPr>
            <p:txBody>
              <a:bodyPr rtlCol="0" anchor="ctr"/>
              <a:lstStyle/>
              <a:p>
                <a:endParaRPr lang="en-US" dirty="0"/>
              </a:p>
            </p:txBody>
          </p:sp>
          <p:sp>
            <p:nvSpPr>
              <p:cNvPr id="58" name="Freeform 168">
                <a:extLst>
                  <a:ext uri="{FF2B5EF4-FFF2-40B4-BE49-F238E27FC236}">
                    <a16:creationId xmlns:a16="http://schemas.microsoft.com/office/drawing/2014/main" id="{36A7CC8F-ECD7-09F5-F8AD-FE38BDBCD373}"/>
                  </a:ext>
                </a:extLst>
              </p:cNvPr>
              <p:cNvSpPr/>
              <p:nvPr/>
            </p:nvSpPr>
            <p:spPr>
              <a:xfrm>
                <a:off x="5583679" y="5784124"/>
                <a:ext cx="214263" cy="133350"/>
              </a:xfrm>
              <a:custGeom>
                <a:avLst/>
                <a:gdLst>
                  <a:gd name="connsiteX0" fmla="*/ 196166 w 214263"/>
                  <a:gd name="connsiteY0" fmla="*/ 133350 h 133350"/>
                  <a:gd name="connsiteX1" fmla="*/ 179021 w 214263"/>
                  <a:gd name="connsiteY1" fmla="*/ 115253 h 133350"/>
                  <a:gd name="connsiteX2" fmla="*/ 99011 w 214263"/>
                  <a:gd name="connsiteY2" fmla="*/ 36195 h 133350"/>
                  <a:gd name="connsiteX3" fmla="*/ 32336 w 214263"/>
                  <a:gd name="connsiteY3" fmla="*/ 72390 h 133350"/>
                  <a:gd name="connsiteX4" fmla="*/ 8047 w 214263"/>
                  <a:gd name="connsiteY4" fmla="*/ 77629 h 133350"/>
                  <a:gd name="connsiteX5" fmla="*/ 2808 w 214263"/>
                  <a:gd name="connsiteY5" fmla="*/ 53340 h 133350"/>
                  <a:gd name="connsiteX6" fmla="*/ 99011 w 214263"/>
                  <a:gd name="connsiteY6" fmla="*/ 0 h 133350"/>
                  <a:gd name="connsiteX7" fmla="*/ 214263 w 214263"/>
                  <a:gd name="connsiteY7" fmla="*/ 115253 h 133350"/>
                  <a:gd name="connsiteX8" fmla="*/ 196166 w 214263"/>
                  <a:gd name="connsiteY8"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63" h="133350">
                    <a:moveTo>
                      <a:pt x="196166" y="133350"/>
                    </a:moveTo>
                    <a:cubicBezTo>
                      <a:pt x="186544" y="132843"/>
                      <a:pt x="179007" y="124887"/>
                      <a:pt x="179021" y="115253"/>
                    </a:cubicBezTo>
                    <a:cubicBezTo>
                      <a:pt x="178499" y="71437"/>
                      <a:pt x="142829" y="36192"/>
                      <a:pt x="99011" y="36195"/>
                    </a:cubicBezTo>
                    <a:cubicBezTo>
                      <a:pt x="72070" y="36111"/>
                      <a:pt x="46942" y="49753"/>
                      <a:pt x="32336" y="72390"/>
                    </a:cubicBezTo>
                    <a:cubicBezTo>
                      <a:pt x="27075" y="80543"/>
                      <a:pt x="16200" y="82889"/>
                      <a:pt x="8047" y="77629"/>
                    </a:cubicBezTo>
                    <a:cubicBezTo>
                      <a:pt x="-107" y="72368"/>
                      <a:pt x="-2453" y="61493"/>
                      <a:pt x="2808" y="53340"/>
                    </a:cubicBezTo>
                    <a:cubicBezTo>
                      <a:pt x="23521" y="20148"/>
                      <a:pt x="59887" y="-14"/>
                      <a:pt x="99011" y="0"/>
                    </a:cubicBezTo>
                    <a:cubicBezTo>
                      <a:pt x="162662" y="0"/>
                      <a:pt x="214263" y="51601"/>
                      <a:pt x="214263" y="115253"/>
                    </a:cubicBezTo>
                    <a:cubicBezTo>
                      <a:pt x="214263" y="125247"/>
                      <a:pt x="206160" y="133350"/>
                      <a:pt x="196166" y="133350"/>
                    </a:cubicBezTo>
                    <a:close/>
                  </a:path>
                </a:pathLst>
              </a:custGeom>
              <a:grpFill/>
              <a:ln w="9525" cap="flat">
                <a:noFill/>
                <a:prstDash val="solid"/>
                <a:miter/>
              </a:ln>
            </p:spPr>
            <p:txBody>
              <a:bodyPr rtlCol="0" anchor="ctr"/>
              <a:lstStyle/>
              <a:p>
                <a:endParaRPr lang="en-US" dirty="0"/>
              </a:p>
            </p:txBody>
          </p:sp>
        </p:grpSp>
      </p:grpSp>
      <p:grpSp>
        <p:nvGrpSpPr>
          <p:cNvPr id="9" name="Group 8">
            <a:extLst>
              <a:ext uri="{FF2B5EF4-FFF2-40B4-BE49-F238E27FC236}">
                <a16:creationId xmlns:a16="http://schemas.microsoft.com/office/drawing/2014/main" id="{2D64EBE6-BB10-8370-3392-C1B7B3397910}"/>
              </a:ext>
            </a:extLst>
          </p:cNvPr>
          <p:cNvGrpSpPr/>
          <p:nvPr/>
        </p:nvGrpSpPr>
        <p:grpSpPr>
          <a:xfrm>
            <a:off x="9454182" y="2178027"/>
            <a:ext cx="822960" cy="822960"/>
            <a:chOff x="9454182" y="2178027"/>
            <a:chExt cx="822960" cy="822960"/>
          </a:xfrm>
        </p:grpSpPr>
        <p:sp>
          <p:nvSpPr>
            <p:cNvPr id="60" name="Oval 59">
              <a:extLst>
                <a:ext uri="{FF2B5EF4-FFF2-40B4-BE49-F238E27FC236}">
                  <a16:creationId xmlns:a16="http://schemas.microsoft.com/office/drawing/2014/main" id="{BE996F99-064E-1E22-E008-0ABB890F5A60}"/>
                </a:ext>
              </a:extLst>
            </p:cNvPr>
            <p:cNvSpPr/>
            <p:nvPr/>
          </p:nvSpPr>
          <p:spPr>
            <a:xfrm>
              <a:off x="9454182" y="2178027"/>
              <a:ext cx="822960" cy="822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E182365-509E-7CB0-2237-871F519BE6F7}"/>
                </a:ext>
              </a:extLst>
            </p:cNvPr>
            <p:cNvGrpSpPr/>
            <p:nvPr/>
          </p:nvGrpSpPr>
          <p:grpSpPr>
            <a:xfrm>
              <a:off x="9577447" y="2301292"/>
              <a:ext cx="576431" cy="576431"/>
              <a:chOff x="8351438" y="5482499"/>
              <a:chExt cx="685800" cy="685800"/>
            </a:xfrm>
            <a:solidFill>
              <a:schemeClr val="bg1"/>
            </a:solidFill>
          </p:grpSpPr>
          <p:sp>
            <p:nvSpPr>
              <p:cNvPr id="6" name="Freeform 205">
                <a:extLst>
                  <a:ext uri="{FF2B5EF4-FFF2-40B4-BE49-F238E27FC236}">
                    <a16:creationId xmlns:a16="http://schemas.microsoft.com/office/drawing/2014/main" id="{50E26226-0016-F7A9-C624-0B34D7E09374}"/>
                  </a:ext>
                </a:extLst>
              </p:cNvPr>
              <p:cNvSpPr/>
              <p:nvPr/>
            </p:nvSpPr>
            <p:spPr>
              <a:xfrm>
                <a:off x="8351438" y="5482499"/>
                <a:ext cx="685800" cy="685800"/>
              </a:xfrm>
              <a:custGeom>
                <a:avLst/>
                <a:gdLst>
                  <a:gd name="connsiteX0" fmla="*/ 342900 w 685800"/>
                  <a:gd name="connsiteY0" fmla="*/ 685800 h 685800"/>
                  <a:gd name="connsiteX1" fmla="*/ 0 w 685800"/>
                  <a:gd name="connsiteY1" fmla="*/ 342900 h 685800"/>
                  <a:gd name="connsiteX2" fmla="*/ 342900 w 685800"/>
                  <a:gd name="connsiteY2" fmla="*/ 0 h 685800"/>
                  <a:gd name="connsiteX3" fmla="*/ 685800 w 685800"/>
                  <a:gd name="connsiteY3" fmla="*/ 342900 h 685800"/>
                  <a:gd name="connsiteX4" fmla="*/ 342900 w 685800"/>
                  <a:gd name="connsiteY4" fmla="*/ 685800 h 685800"/>
                  <a:gd name="connsiteX5" fmla="*/ 342900 w 685800"/>
                  <a:gd name="connsiteY5" fmla="*/ 40958 h 685800"/>
                  <a:gd name="connsiteX6" fmla="*/ 40958 w 685800"/>
                  <a:gd name="connsiteY6" fmla="*/ 342900 h 685800"/>
                  <a:gd name="connsiteX7" fmla="*/ 342900 w 685800"/>
                  <a:gd name="connsiteY7" fmla="*/ 644843 h 685800"/>
                  <a:gd name="connsiteX8" fmla="*/ 644843 w 685800"/>
                  <a:gd name="connsiteY8" fmla="*/ 342900 h 685800"/>
                  <a:gd name="connsiteX9" fmla="*/ 342900 w 685800"/>
                  <a:gd name="connsiteY9" fmla="*/ 4095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685800">
                    <a:moveTo>
                      <a:pt x="342900" y="685800"/>
                    </a:moveTo>
                    <a:cubicBezTo>
                      <a:pt x="153521" y="685800"/>
                      <a:pt x="0" y="532279"/>
                      <a:pt x="0" y="342900"/>
                    </a:cubicBezTo>
                    <a:cubicBezTo>
                      <a:pt x="0" y="153521"/>
                      <a:pt x="153521" y="0"/>
                      <a:pt x="342900" y="0"/>
                    </a:cubicBezTo>
                    <a:cubicBezTo>
                      <a:pt x="532279" y="0"/>
                      <a:pt x="685800" y="153521"/>
                      <a:pt x="685800" y="342900"/>
                    </a:cubicBezTo>
                    <a:cubicBezTo>
                      <a:pt x="685800" y="532279"/>
                      <a:pt x="532279" y="685800"/>
                      <a:pt x="342900" y="685800"/>
                    </a:cubicBezTo>
                    <a:close/>
                    <a:moveTo>
                      <a:pt x="342900" y="40958"/>
                    </a:moveTo>
                    <a:cubicBezTo>
                      <a:pt x="176142" y="40958"/>
                      <a:pt x="40958" y="176142"/>
                      <a:pt x="40958" y="342900"/>
                    </a:cubicBezTo>
                    <a:cubicBezTo>
                      <a:pt x="40958" y="509658"/>
                      <a:pt x="176142" y="644843"/>
                      <a:pt x="342900" y="644843"/>
                    </a:cubicBezTo>
                    <a:cubicBezTo>
                      <a:pt x="509658" y="644843"/>
                      <a:pt x="644843" y="509658"/>
                      <a:pt x="644843" y="342900"/>
                    </a:cubicBezTo>
                    <a:cubicBezTo>
                      <a:pt x="644843" y="176142"/>
                      <a:pt x="509658" y="40958"/>
                      <a:pt x="342900" y="40958"/>
                    </a:cubicBezTo>
                    <a:close/>
                  </a:path>
                </a:pathLst>
              </a:custGeom>
              <a:grpFill/>
              <a:ln w="9525" cap="flat">
                <a:noFill/>
                <a:prstDash val="solid"/>
                <a:miter/>
              </a:ln>
            </p:spPr>
            <p:txBody>
              <a:bodyPr rtlCol="0" anchor="ctr"/>
              <a:lstStyle/>
              <a:p>
                <a:endParaRPr lang="en-US" dirty="0"/>
              </a:p>
            </p:txBody>
          </p:sp>
          <p:sp>
            <p:nvSpPr>
              <p:cNvPr id="7" name="Freeform 206">
                <a:extLst>
                  <a:ext uri="{FF2B5EF4-FFF2-40B4-BE49-F238E27FC236}">
                    <a16:creationId xmlns:a16="http://schemas.microsoft.com/office/drawing/2014/main" id="{8A6A45E0-E6E6-4B4B-2007-3CE3D4C372A1}"/>
                  </a:ext>
                </a:extLst>
              </p:cNvPr>
              <p:cNvSpPr/>
              <p:nvPr/>
            </p:nvSpPr>
            <p:spPr>
              <a:xfrm>
                <a:off x="8609565" y="5634903"/>
                <a:ext cx="167639" cy="167640"/>
              </a:xfrm>
              <a:custGeom>
                <a:avLst/>
                <a:gdLst>
                  <a:gd name="connsiteX0" fmla="*/ 84772 w 167639"/>
                  <a:gd name="connsiteY0" fmla="*/ 167635 h 167640"/>
                  <a:gd name="connsiteX1" fmla="*/ 6 w 167639"/>
                  <a:gd name="connsiteY1" fmla="*/ 84773 h 167640"/>
                  <a:gd name="connsiteX2" fmla="*/ 82867 w 167639"/>
                  <a:gd name="connsiteY2" fmla="*/ 6 h 167640"/>
                  <a:gd name="connsiteX3" fmla="*/ 167634 w 167639"/>
                  <a:gd name="connsiteY3" fmla="*/ 82868 h 167640"/>
                  <a:gd name="connsiteX4" fmla="*/ 167640 w 167639"/>
                  <a:gd name="connsiteY4" fmla="*/ 83815 h 167640"/>
                  <a:gd name="connsiteX5" fmla="*/ 84772 w 167639"/>
                  <a:gd name="connsiteY5" fmla="*/ 167635 h 167640"/>
                  <a:gd name="connsiteX6" fmla="*/ 84772 w 167639"/>
                  <a:gd name="connsiteY6" fmla="*/ 41905 h 167640"/>
                  <a:gd name="connsiteX7" fmla="*/ 41920 w 167639"/>
                  <a:gd name="connsiteY7" fmla="*/ 84778 h 167640"/>
                  <a:gd name="connsiteX8" fmla="*/ 84793 w 167639"/>
                  <a:gd name="connsiteY8" fmla="*/ 127630 h 167640"/>
                  <a:gd name="connsiteX9" fmla="*/ 127645 w 167639"/>
                  <a:gd name="connsiteY9" fmla="*/ 84757 h 167640"/>
                  <a:gd name="connsiteX10" fmla="*/ 127635 w 167639"/>
                  <a:gd name="connsiteY10" fmla="*/ 83815 h 167640"/>
                  <a:gd name="connsiteX11" fmla="*/ 84772 w 167639"/>
                  <a:gd name="connsiteY11" fmla="*/ 41905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39" h="167640">
                    <a:moveTo>
                      <a:pt x="84772" y="167635"/>
                    </a:moveTo>
                    <a:cubicBezTo>
                      <a:pt x="38483" y="168161"/>
                      <a:pt x="531" y="131063"/>
                      <a:pt x="6" y="84773"/>
                    </a:cubicBezTo>
                    <a:cubicBezTo>
                      <a:pt x="-521" y="38484"/>
                      <a:pt x="36578" y="532"/>
                      <a:pt x="82867" y="6"/>
                    </a:cubicBezTo>
                    <a:cubicBezTo>
                      <a:pt x="129157" y="-520"/>
                      <a:pt x="167108" y="36579"/>
                      <a:pt x="167634" y="82868"/>
                    </a:cubicBezTo>
                    <a:cubicBezTo>
                      <a:pt x="167638" y="83184"/>
                      <a:pt x="167640" y="83500"/>
                      <a:pt x="167640" y="83815"/>
                    </a:cubicBezTo>
                    <a:cubicBezTo>
                      <a:pt x="167643" y="129738"/>
                      <a:pt x="130692" y="167113"/>
                      <a:pt x="84772" y="167635"/>
                    </a:cubicBezTo>
                    <a:close/>
                    <a:moveTo>
                      <a:pt x="84772" y="41905"/>
                    </a:moveTo>
                    <a:cubicBezTo>
                      <a:pt x="61100" y="41911"/>
                      <a:pt x="41915" y="61106"/>
                      <a:pt x="41920" y="84778"/>
                    </a:cubicBezTo>
                    <a:cubicBezTo>
                      <a:pt x="41926" y="108451"/>
                      <a:pt x="61121" y="127636"/>
                      <a:pt x="84793" y="127630"/>
                    </a:cubicBezTo>
                    <a:cubicBezTo>
                      <a:pt x="108466" y="127624"/>
                      <a:pt x="127651" y="108430"/>
                      <a:pt x="127645" y="84757"/>
                    </a:cubicBezTo>
                    <a:cubicBezTo>
                      <a:pt x="127645" y="84443"/>
                      <a:pt x="127642" y="84129"/>
                      <a:pt x="127635" y="83815"/>
                    </a:cubicBezTo>
                    <a:cubicBezTo>
                      <a:pt x="127117" y="60516"/>
                      <a:pt x="108078" y="41899"/>
                      <a:pt x="84772" y="41905"/>
                    </a:cubicBezTo>
                    <a:close/>
                  </a:path>
                </a:pathLst>
              </a:custGeom>
              <a:grpFill/>
              <a:ln w="9525" cap="flat">
                <a:noFill/>
                <a:prstDash val="solid"/>
                <a:miter/>
              </a:ln>
            </p:spPr>
            <p:txBody>
              <a:bodyPr rtlCol="0" anchor="ctr"/>
              <a:lstStyle/>
              <a:p>
                <a:endParaRPr lang="en-US" dirty="0"/>
              </a:p>
            </p:txBody>
          </p:sp>
          <p:sp>
            <p:nvSpPr>
              <p:cNvPr id="8" name="Freeform 207">
                <a:extLst>
                  <a:ext uri="{FF2B5EF4-FFF2-40B4-BE49-F238E27FC236}">
                    <a16:creationId xmlns:a16="http://schemas.microsoft.com/office/drawing/2014/main" id="{A1624D3B-B195-A4D1-A8EA-B54B7169A0C2}"/>
                  </a:ext>
                </a:extLst>
              </p:cNvPr>
              <p:cNvSpPr/>
              <p:nvPr/>
            </p:nvSpPr>
            <p:spPr>
              <a:xfrm>
                <a:off x="8529555" y="5830161"/>
                <a:ext cx="329564" cy="184808"/>
              </a:xfrm>
              <a:custGeom>
                <a:avLst/>
                <a:gdLst>
                  <a:gd name="connsiteX0" fmla="*/ 309563 w 329564"/>
                  <a:gd name="connsiteY0" fmla="*/ 184785 h 184808"/>
                  <a:gd name="connsiteX1" fmla="*/ 288630 w 329564"/>
                  <a:gd name="connsiteY1" fmla="*/ 165758 h 184808"/>
                  <a:gd name="connsiteX2" fmla="*/ 288608 w 329564"/>
                  <a:gd name="connsiteY2" fmla="*/ 164783 h 184808"/>
                  <a:gd name="connsiteX3" fmla="*/ 164783 w 329564"/>
                  <a:gd name="connsiteY3" fmla="*/ 40957 h 184808"/>
                  <a:gd name="connsiteX4" fmla="*/ 40957 w 329564"/>
                  <a:gd name="connsiteY4" fmla="*/ 164783 h 184808"/>
                  <a:gd name="connsiteX5" fmla="*/ 20978 w 329564"/>
                  <a:gd name="connsiteY5" fmla="*/ 184808 h 184808"/>
                  <a:gd name="connsiteX6" fmla="*/ 20002 w 329564"/>
                  <a:gd name="connsiteY6" fmla="*/ 184785 h 184808"/>
                  <a:gd name="connsiteX7" fmla="*/ 0 w 329564"/>
                  <a:gd name="connsiteY7" fmla="*/ 164783 h 184808"/>
                  <a:gd name="connsiteX8" fmla="*/ 164783 w 329564"/>
                  <a:gd name="connsiteY8" fmla="*/ 0 h 184808"/>
                  <a:gd name="connsiteX9" fmla="*/ 329565 w 329564"/>
                  <a:gd name="connsiteY9" fmla="*/ 164783 h 184808"/>
                  <a:gd name="connsiteX10" fmla="*/ 309563 w 329564"/>
                  <a:gd name="connsiteY10" fmla="*/ 184785 h 18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564" h="184808">
                    <a:moveTo>
                      <a:pt x="309563" y="184785"/>
                    </a:moveTo>
                    <a:cubicBezTo>
                      <a:pt x="298528" y="185311"/>
                      <a:pt x="289156" y="176793"/>
                      <a:pt x="288630" y="165758"/>
                    </a:cubicBezTo>
                    <a:cubicBezTo>
                      <a:pt x="288615" y="165433"/>
                      <a:pt x="288608" y="165107"/>
                      <a:pt x="288608" y="164783"/>
                    </a:cubicBezTo>
                    <a:cubicBezTo>
                      <a:pt x="288608" y="96396"/>
                      <a:pt x="233169" y="40957"/>
                      <a:pt x="164783" y="40957"/>
                    </a:cubicBezTo>
                    <a:cubicBezTo>
                      <a:pt x="96396" y="40957"/>
                      <a:pt x="40957" y="96396"/>
                      <a:pt x="40957" y="164783"/>
                    </a:cubicBezTo>
                    <a:cubicBezTo>
                      <a:pt x="40970" y="175830"/>
                      <a:pt x="32025" y="184795"/>
                      <a:pt x="20978" y="184808"/>
                    </a:cubicBezTo>
                    <a:cubicBezTo>
                      <a:pt x="20652" y="184808"/>
                      <a:pt x="20327" y="184800"/>
                      <a:pt x="20002" y="184785"/>
                    </a:cubicBezTo>
                    <a:cubicBezTo>
                      <a:pt x="8955" y="184785"/>
                      <a:pt x="0" y="175830"/>
                      <a:pt x="0" y="164783"/>
                    </a:cubicBezTo>
                    <a:cubicBezTo>
                      <a:pt x="0" y="73776"/>
                      <a:pt x="73776" y="0"/>
                      <a:pt x="164783" y="0"/>
                    </a:cubicBezTo>
                    <a:cubicBezTo>
                      <a:pt x="255789" y="0"/>
                      <a:pt x="329565" y="73776"/>
                      <a:pt x="329565" y="164783"/>
                    </a:cubicBezTo>
                    <a:cubicBezTo>
                      <a:pt x="329565" y="175830"/>
                      <a:pt x="320610" y="184785"/>
                      <a:pt x="309563" y="184785"/>
                    </a:cubicBezTo>
                    <a:close/>
                  </a:path>
                </a:pathLst>
              </a:custGeom>
              <a:solidFill>
                <a:schemeClr val="bg1"/>
              </a:solid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2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BB1C29-6A32-CA85-3601-761921AF929E}"/>
              </a:ext>
            </a:extLst>
          </p:cNvPr>
          <p:cNvSpPr>
            <a:spLocks noGrp="1"/>
          </p:cNvSpPr>
          <p:nvPr>
            <p:ph type="title"/>
          </p:nvPr>
        </p:nvSpPr>
        <p:spPr>
          <a:xfrm>
            <a:off x="487764" y="226273"/>
            <a:ext cx="11274552" cy="660743"/>
          </a:xfrm>
        </p:spPr>
        <p:txBody>
          <a:bodyPr/>
          <a:lstStyle/>
          <a:p>
            <a:r>
              <a:rPr lang="en-US" dirty="0">
                <a:solidFill>
                  <a:schemeClr val="accent1"/>
                </a:solidFill>
              </a:rPr>
              <a:t>Corebridge Financial</a:t>
            </a:r>
            <a:endParaRPr lang="en-US" dirty="0"/>
          </a:p>
        </p:txBody>
      </p:sp>
      <p:sp>
        <p:nvSpPr>
          <p:cNvPr id="7" name="TextBox 6">
            <a:extLst>
              <a:ext uri="{FF2B5EF4-FFF2-40B4-BE49-F238E27FC236}">
                <a16:creationId xmlns:a16="http://schemas.microsoft.com/office/drawing/2014/main" id="{A2643D63-D126-7544-A3AD-1236469D1A7E}"/>
              </a:ext>
            </a:extLst>
          </p:cNvPr>
          <p:cNvSpPr txBox="1"/>
          <p:nvPr/>
        </p:nvSpPr>
        <p:spPr>
          <a:xfrm>
            <a:off x="458724" y="5394547"/>
            <a:ext cx="11274552" cy="531536"/>
          </a:xfrm>
          <a:prstGeom prst="rect">
            <a:avLst/>
          </a:prstGeom>
          <a:noFill/>
        </p:spPr>
        <p:txBody>
          <a:bodyPr wrap="square" lIns="0" tIns="0" rIns="0" bIns="0" rtlCol="0" anchor="b" anchorCtr="0">
            <a:noAutofit/>
          </a:bodyPr>
          <a:lstStyle/>
          <a:p>
            <a:pPr marL="57150" marR="0" lvl="0" indent="-57150" algn="l" defTabSz="1143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rgbClr val="000000"/>
                </a:solidFill>
                <a:effectLst/>
                <a:cs typeface="Calibri" panose="020F0502020204030204" pitchFamily="34" charset="0"/>
              </a:rPr>
              <a:t>1 </a:t>
            </a:r>
            <a:r>
              <a:rPr kumimoji="0" lang="en-US" altLang="en-US" sz="800" b="0" i="0" u="none" strike="noStrike" cap="none" normalizeH="0" baseline="0" dirty="0">
                <a:ln>
                  <a:noFill/>
                </a:ln>
                <a:solidFill>
                  <a:srgbClr val="000000"/>
                </a:solidFill>
                <a:effectLst/>
                <a:cs typeface="Calibri" panose="020F0502020204030204" pitchFamily="34" charset="0"/>
              </a:rPr>
              <a:t>Assets Under Management/Administration (as of 3/31/23) excludes Retail Mutual Funds and the Life Insurance business. In addition, Institutional Markets comprises the national value of stable value wrap contracts only, excluding the portion included in total insurance reserves.</a:t>
            </a:r>
          </a:p>
          <a:p>
            <a:pPr marL="57150" indent="-57150" defTabSz="114300" eaLnBrk="0" fontAlgn="base" hangingPunct="0">
              <a:spcBef>
                <a:spcPct val="0"/>
              </a:spcBef>
              <a:spcAft>
                <a:spcPct val="0"/>
              </a:spcAft>
            </a:pPr>
            <a:r>
              <a:rPr kumimoji="0" lang="en-US" altLang="en-US" sz="800" b="0" i="0" u="none" strike="noStrike" cap="none" normalizeH="0" baseline="30000" dirty="0">
                <a:ln>
                  <a:noFill/>
                </a:ln>
                <a:solidFill>
                  <a:srgbClr val="000000"/>
                </a:solidFill>
                <a:effectLst/>
                <a:cs typeface="Calibri" panose="020F0502020204030204" pitchFamily="34" charset="0"/>
              </a:rPr>
              <a:t>2 </a:t>
            </a:r>
            <a:r>
              <a:rPr kumimoji="0" lang="en-US" altLang="en-US" sz="800" b="0" i="0" u="none" strike="noStrike" cap="none" normalizeH="0" baseline="0" dirty="0">
                <a:ln>
                  <a:noFill/>
                </a:ln>
                <a:solidFill>
                  <a:srgbClr val="000000"/>
                </a:solidFill>
                <a:effectLst/>
                <a:cs typeface="Calibri" panose="020F0502020204030204" pitchFamily="34" charset="0"/>
              </a:rPr>
              <a:t>As of 6/30/22</a:t>
            </a:r>
          </a:p>
          <a:p>
            <a:pPr marL="57150" indent="-57150" defTabSz="114300" eaLnBrk="0" fontAlgn="base" hangingPunct="0">
              <a:spcBef>
                <a:spcPct val="0"/>
              </a:spcBef>
              <a:spcAft>
                <a:spcPct val="0"/>
              </a:spcAft>
            </a:pPr>
            <a:endParaRPr kumimoji="0" lang="en-US" altLang="en-US" sz="100" b="0" i="0" u="none" strike="noStrike" cap="none" normalizeH="0" baseline="0" dirty="0">
              <a:ln>
                <a:noFill/>
              </a:ln>
              <a:solidFill>
                <a:schemeClr val="tx1"/>
              </a:solidFill>
              <a:effectLst/>
            </a:endParaRPr>
          </a:p>
        </p:txBody>
      </p:sp>
      <p:sp>
        <p:nvSpPr>
          <p:cNvPr id="8" name="Oval 7">
            <a:extLst>
              <a:ext uri="{FF2B5EF4-FFF2-40B4-BE49-F238E27FC236}">
                <a16:creationId xmlns:a16="http://schemas.microsoft.com/office/drawing/2014/main" id="{071DDA1F-47BC-DA03-D9D8-AB59111D3B1D}"/>
              </a:ext>
            </a:extLst>
          </p:cNvPr>
          <p:cNvSpPr/>
          <p:nvPr/>
        </p:nvSpPr>
        <p:spPr>
          <a:xfrm>
            <a:off x="1048863" y="1159477"/>
            <a:ext cx="2377691" cy="24768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baseline="30000" dirty="0">
                <a:solidFill>
                  <a:schemeClr val="bg1"/>
                </a:solidFill>
                <a:latin typeface="+mj-lt"/>
                <a:cs typeface="Arial" panose="020B0604020202020204" pitchFamily="34" charset="0"/>
              </a:rPr>
              <a:t>$</a:t>
            </a:r>
            <a:r>
              <a:rPr lang="en-US" sz="4000" b="1" dirty="0">
                <a:solidFill>
                  <a:schemeClr val="bg1"/>
                </a:solidFill>
                <a:latin typeface="+mj-lt"/>
                <a:cs typeface="Arial" panose="020B0604020202020204" pitchFamily="34" charset="0"/>
              </a:rPr>
              <a:t>357B </a:t>
            </a:r>
            <a:br>
              <a:rPr lang="en-US" sz="2800" b="1" dirty="0">
                <a:solidFill>
                  <a:schemeClr val="bg1"/>
                </a:solidFill>
                <a:cs typeface="Arial" panose="020B0604020202020204" pitchFamily="34" charset="0"/>
              </a:rPr>
            </a:br>
            <a:r>
              <a:rPr lang="en-US" dirty="0">
                <a:solidFill>
                  <a:schemeClr val="bg1"/>
                </a:solidFill>
                <a:cs typeface="Arial" panose="020B0604020202020204" pitchFamily="34" charset="0"/>
              </a:rPr>
              <a:t>in retirement assets</a:t>
            </a:r>
            <a:r>
              <a:rPr lang="en-US" baseline="30000" dirty="0">
                <a:solidFill>
                  <a:schemeClr val="bg1"/>
                </a:solidFill>
                <a:cs typeface="Arial" panose="020B0604020202020204" pitchFamily="34" charset="0"/>
              </a:rPr>
              <a:t>1</a:t>
            </a:r>
          </a:p>
        </p:txBody>
      </p:sp>
      <p:sp>
        <p:nvSpPr>
          <p:cNvPr id="10" name="Oval 9">
            <a:extLst>
              <a:ext uri="{FF2B5EF4-FFF2-40B4-BE49-F238E27FC236}">
                <a16:creationId xmlns:a16="http://schemas.microsoft.com/office/drawing/2014/main" id="{879065C5-4984-7BB1-F2C2-0D4790D544D6}"/>
              </a:ext>
            </a:extLst>
          </p:cNvPr>
          <p:cNvSpPr/>
          <p:nvPr/>
        </p:nvSpPr>
        <p:spPr>
          <a:xfrm>
            <a:off x="8433206" y="2910997"/>
            <a:ext cx="2377693" cy="23933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solidFill>
                  <a:schemeClr val="bg1"/>
                </a:solidFill>
                <a:latin typeface="+mj-lt"/>
                <a:cs typeface="Arial" panose="020B0604020202020204" pitchFamily="34" charset="0"/>
              </a:rPr>
              <a:t>1,300</a:t>
            </a:r>
          </a:p>
          <a:p>
            <a:pPr algn="ctr"/>
            <a:r>
              <a:rPr lang="en-US" sz="1800" dirty="0">
                <a:solidFill>
                  <a:schemeClr val="bg1"/>
                </a:solidFill>
                <a:cs typeface="Arial" panose="020B0604020202020204" pitchFamily="34" charset="0"/>
              </a:rPr>
              <a:t>career financial professionals serving employees &amp; participants</a:t>
            </a:r>
            <a:r>
              <a:rPr lang="en-US" sz="1800" baseline="30000" dirty="0">
                <a:solidFill>
                  <a:schemeClr val="bg1"/>
                </a:solidFill>
                <a:cs typeface="Arial" panose="020B0604020202020204" pitchFamily="34" charset="0"/>
              </a:rPr>
              <a:t>2</a:t>
            </a:r>
            <a:endParaRPr lang="en-US" sz="2400" dirty="0">
              <a:solidFill>
                <a:schemeClr val="bg1"/>
              </a:solidFill>
              <a:cs typeface="Arial" panose="020B0604020202020204" pitchFamily="34" charset="0"/>
            </a:endParaRPr>
          </a:p>
          <a:p>
            <a:pPr algn="ctr">
              <a:spcAft>
                <a:spcPts val="600"/>
              </a:spcAft>
            </a:pPr>
            <a:endParaRPr lang="en-US" baseline="30000" dirty="0">
              <a:solidFill>
                <a:schemeClr val="bg1"/>
              </a:solidFill>
              <a:cs typeface="Arial" panose="020B0604020202020204" pitchFamily="34" charset="0"/>
            </a:endParaRPr>
          </a:p>
        </p:txBody>
      </p:sp>
      <p:sp>
        <p:nvSpPr>
          <p:cNvPr id="15" name="Oval 14">
            <a:extLst>
              <a:ext uri="{FF2B5EF4-FFF2-40B4-BE49-F238E27FC236}">
                <a16:creationId xmlns:a16="http://schemas.microsoft.com/office/drawing/2014/main" id="{0E564FB2-413D-4D86-95D4-25D2279F3DF5}"/>
              </a:ext>
            </a:extLst>
          </p:cNvPr>
          <p:cNvSpPr/>
          <p:nvPr/>
        </p:nvSpPr>
        <p:spPr>
          <a:xfrm>
            <a:off x="5971758" y="1336621"/>
            <a:ext cx="2377693" cy="23933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cs typeface="Arial" panose="020B0604020202020204" pitchFamily="34" charset="0"/>
              </a:rPr>
              <a:t>Serving more than </a:t>
            </a:r>
            <a:br>
              <a:rPr lang="en-US" dirty="0">
                <a:solidFill>
                  <a:schemeClr val="bg1"/>
                </a:solidFill>
                <a:cs typeface="Arial" panose="020B0604020202020204" pitchFamily="34" charset="0"/>
              </a:rPr>
            </a:br>
            <a:r>
              <a:rPr lang="en-US" sz="4000" b="1" spc="-150" dirty="0">
                <a:solidFill>
                  <a:schemeClr val="bg1"/>
                </a:solidFill>
                <a:latin typeface="+mj-lt"/>
                <a:cs typeface="Arial" panose="020B0604020202020204" pitchFamily="34" charset="0"/>
              </a:rPr>
              <a:t>22,000</a:t>
            </a:r>
          </a:p>
          <a:p>
            <a:pPr algn="ctr"/>
            <a:r>
              <a:rPr lang="en-US" sz="1800" dirty="0">
                <a:solidFill>
                  <a:schemeClr val="bg1"/>
                </a:solidFill>
                <a:cs typeface="Arial" panose="020B0604020202020204" pitchFamily="34" charset="0"/>
              </a:rPr>
              <a:t>plan sponsors across 50 states</a:t>
            </a:r>
            <a:r>
              <a:rPr lang="en-US" sz="1800" baseline="30000" dirty="0">
                <a:solidFill>
                  <a:schemeClr val="bg1"/>
                </a:solidFill>
                <a:cs typeface="Arial" panose="020B0604020202020204" pitchFamily="34" charset="0"/>
              </a:rPr>
              <a:t>2</a:t>
            </a:r>
            <a:endParaRPr lang="en-US" sz="1800" baseline="30000" dirty="0"/>
          </a:p>
        </p:txBody>
      </p:sp>
      <p:sp>
        <p:nvSpPr>
          <p:cNvPr id="9" name="Oval 8">
            <a:extLst>
              <a:ext uri="{FF2B5EF4-FFF2-40B4-BE49-F238E27FC236}">
                <a16:creationId xmlns:a16="http://schemas.microsoft.com/office/drawing/2014/main" id="{25DD6D96-8E00-2865-97B1-AD44A32B2273}"/>
              </a:ext>
            </a:extLst>
          </p:cNvPr>
          <p:cNvSpPr/>
          <p:nvPr/>
        </p:nvSpPr>
        <p:spPr>
          <a:xfrm>
            <a:off x="3510310" y="2862382"/>
            <a:ext cx="2377692" cy="2393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500" b="1" dirty="0">
                <a:solidFill>
                  <a:schemeClr val="bg1"/>
                </a:solidFill>
                <a:latin typeface="+mj-lt"/>
                <a:cs typeface="Arial" panose="020B0604020202020204" pitchFamily="34" charset="0"/>
              </a:rPr>
              <a:t>60+</a:t>
            </a:r>
            <a:br>
              <a:rPr lang="en-US" sz="2800" b="1" baseline="30000" dirty="0">
                <a:solidFill>
                  <a:schemeClr val="bg1"/>
                </a:solidFill>
                <a:latin typeface="+mj-lt"/>
                <a:cs typeface="Arial" panose="020B0604020202020204" pitchFamily="34" charset="0"/>
              </a:rPr>
            </a:br>
            <a:r>
              <a:rPr lang="en-US" dirty="0">
                <a:solidFill>
                  <a:schemeClr val="bg1"/>
                </a:solidFill>
                <a:cs typeface="Arial" panose="020B0604020202020204" pitchFamily="34" charset="0"/>
              </a:rPr>
              <a:t>years of retirement experience</a:t>
            </a:r>
            <a:r>
              <a:rPr lang="en-US" baseline="30000" dirty="0">
                <a:solidFill>
                  <a:schemeClr val="bg1"/>
                </a:solidFill>
                <a:cs typeface="Arial" panose="020B0604020202020204" pitchFamily="34" charset="0"/>
              </a:rPr>
              <a:t>2</a:t>
            </a:r>
          </a:p>
        </p:txBody>
      </p:sp>
      <p:sp>
        <p:nvSpPr>
          <p:cNvPr id="12" name="Text Placeholder 1">
            <a:extLst>
              <a:ext uri="{FF2B5EF4-FFF2-40B4-BE49-F238E27FC236}">
                <a16:creationId xmlns:a16="http://schemas.microsoft.com/office/drawing/2014/main" id="{C816CB8F-3AAB-48B3-92D5-7B2367556910}"/>
              </a:ext>
            </a:extLst>
          </p:cNvPr>
          <p:cNvSpPr>
            <a:spLocks noGrp="1"/>
          </p:cNvSpPr>
          <p:nvPr>
            <p:ph type="body" sz="quarter" idx="12"/>
          </p:nvPr>
        </p:nvSpPr>
        <p:spPr>
          <a:xfrm>
            <a:off x="490549" y="754564"/>
            <a:ext cx="10320350" cy="403762"/>
          </a:xfrm>
        </p:spPr>
        <p:txBody>
          <a:bodyPr/>
          <a:lstStyle/>
          <a:p>
            <a:r>
              <a:rPr lang="en-US" sz="2000" dirty="0"/>
              <a:t>Strength and experience</a:t>
            </a:r>
          </a:p>
          <a:p>
            <a:endParaRPr lang="en-US" dirty="0"/>
          </a:p>
        </p:txBody>
      </p:sp>
    </p:spTree>
    <p:extLst>
      <p:ext uri="{BB962C8B-B14F-4D97-AF65-F5344CB8AC3E}">
        <p14:creationId xmlns:p14="http://schemas.microsoft.com/office/powerpoint/2010/main" val="271081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373EEA9-DBD4-77AE-90EE-FD9521F46DFE}"/>
              </a:ext>
            </a:extLst>
          </p:cNvPr>
          <p:cNvSpPr>
            <a:spLocks noGrp="1"/>
          </p:cNvSpPr>
          <p:nvPr>
            <p:ph type="body" sz="quarter" idx="44"/>
          </p:nvPr>
        </p:nvSpPr>
        <p:spPr>
          <a:xfrm>
            <a:off x="8709709" y="2306950"/>
            <a:ext cx="2383564" cy="2383565"/>
          </a:xfrm>
        </p:spPr>
        <p:txBody>
          <a:bodyPr/>
          <a:lstStyle/>
          <a:p>
            <a:r>
              <a:rPr lang="en-US" dirty="0">
                <a:solidFill>
                  <a:schemeClr val="bg1"/>
                </a:solidFill>
                <a:latin typeface="+mj-lt"/>
              </a:rPr>
              <a:t>DALBAR</a:t>
            </a:r>
            <a:br>
              <a:rPr lang="en-US" dirty="0">
                <a:solidFill>
                  <a:schemeClr val="bg1"/>
                </a:solidFill>
                <a:latin typeface="+mj-lt"/>
              </a:rPr>
            </a:br>
            <a:r>
              <a:rPr lang="en-US" dirty="0">
                <a:solidFill>
                  <a:schemeClr val="bg1"/>
                </a:solidFill>
                <a:latin typeface="+mj-lt"/>
              </a:rPr>
              <a:t>2Q22 #1</a:t>
            </a:r>
            <a:br>
              <a:rPr lang="en-US" sz="1800" dirty="0">
                <a:solidFill>
                  <a:schemeClr val="bg1"/>
                </a:solidFill>
              </a:rPr>
            </a:br>
            <a:r>
              <a:rPr lang="en-US" sz="1400" dirty="0">
                <a:solidFill>
                  <a:schemeClr val="bg1"/>
                </a:solidFill>
              </a:rPr>
              <a:t>Ranking for Behavior </a:t>
            </a:r>
            <a:br>
              <a:rPr lang="en-US" sz="1400" dirty="0">
                <a:solidFill>
                  <a:schemeClr val="bg1"/>
                </a:solidFill>
              </a:rPr>
            </a:br>
            <a:r>
              <a:rPr lang="en-US" sz="1400" dirty="0">
                <a:solidFill>
                  <a:schemeClr val="bg1"/>
                </a:solidFill>
              </a:rPr>
              <a:t>Centricity Website for Participant Experience</a:t>
            </a:r>
          </a:p>
        </p:txBody>
      </p:sp>
      <p:sp>
        <p:nvSpPr>
          <p:cNvPr id="15" name="Title 14">
            <a:extLst>
              <a:ext uri="{FF2B5EF4-FFF2-40B4-BE49-F238E27FC236}">
                <a16:creationId xmlns:a16="http://schemas.microsoft.com/office/drawing/2014/main" id="{7483DC00-17CA-D671-107C-1E312F284560}"/>
              </a:ext>
            </a:extLst>
          </p:cNvPr>
          <p:cNvSpPr>
            <a:spLocks noGrp="1"/>
          </p:cNvSpPr>
          <p:nvPr>
            <p:ph type="title"/>
          </p:nvPr>
        </p:nvSpPr>
        <p:spPr/>
        <p:txBody>
          <a:bodyPr/>
          <a:lstStyle/>
          <a:p>
            <a:r>
              <a:rPr lang="en-US" dirty="0"/>
              <a:t>Simple and intuitive digital experiences</a:t>
            </a:r>
          </a:p>
        </p:txBody>
      </p:sp>
      <p:pic>
        <p:nvPicPr>
          <p:cNvPr id="25" name="Picture Placeholder 24">
            <a:extLst>
              <a:ext uri="{FF2B5EF4-FFF2-40B4-BE49-F238E27FC236}">
                <a16:creationId xmlns:a16="http://schemas.microsoft.com/office/drawing/2014/main" id="{7CD9DC05-51DA-A198-3887-8DBA5DDC584C}"/>
              </a:ext>
            </a:extLst>
          </p:cNvPr>
          <p:cNvPicPr>
            <a:picLocks noGrp="1" noChangeAspect="1"/>
          </p:cNvPicPr>
          <p:nvPr>
            <p:ph type="pic" sz="quarter" idx="14"/>
          </p:nvPr>
        </p:nvPicPr>
        <p:blipFill rotWithShape="1">
          <a:blip r:embed="rId3"/>
          <a:srcRect l="-113372" t="-37761" r="-113372" b="-37761"/>
          <a:stretch/>
        </p:blipFill>
        <p:spPr>
          <a:xfrm>
            <a:off x="925303" y="2390814"/>
            <a:ext cx="1667610" cy="1667609"/>
          </a:xfrm>
        </p:spPr>
      </p:pic>
      <p:pic>
        <p:nvPicPr>
          <p:cNvPr id="27" name="Picture Placeholder 26" descr="Icon&#10;&#10;Description automatically generated">
            <a:extLst>
              <a:ext uri="{FF2B5EF4-FFF2-40B4-BE49-F238E27FC236}">
                <a16:creationId xmlns:a16="http://schemas.microsoft.com/office/drawing/2014/main" id="{682F179C-911B-7CBA-55AE-16AE842C4458}"/>
              </a:ext>
            </a:extLst>
          </p:cNvPr>
          <p:cNvPicPr>
            <a:picLocks noGrp="1" noChangeAspect="1"/>
          </p:cNvPicPr>
          <p:nvPr>
            <p:ph type="pic" sz="quarter" idx="15"/>
          </p:nvPr>
        </p:nvPicPr>
        <p:blipFill rotWithShape="1">
          <a:blip r:embed="rId4"/>
          <a:srcRect l="-32658" t="-48280" r="-32658" b="-48280"/>
          <a:stretch/>
        </p:blipFill>
        <p:spPr>
          <a:xfrm>
            <a:off x="3499708" y="2390814"/>
            <a:ext cx="1667610" cy="1667609"/>
          </a:xfrm>
        </p:spPr>
      </p:pic>
      <p:pic>
        <p:nvPicPr>
          <p:cNvPr id="29" name="Picture Placeholder 28" descr="Icon&#10;&#10;Description automatically generated">
            <a:extLst>
              <a:ext uri="{FF2B5EF4-FFF2-40B4-BE49-F238E27FC236}">
                <a16:creationId xmlns:a16="http://schemas.microsoft.com/office/drawing/2014/main" id="{065D540D-4859-B93B-4DF4-7293480C0160}"/>
              </a:ext>
            </a:extLst>
          </p:cNvPr>
          <p:cNvPicPr>
            <a:picLocks noGrp="1" noChangeAspect="1"/>
          </p:cNvPicPr>
          <p:nvPr>
            <p:ph type="pic" sz="quarter" idx="16"/>
          </p:nvPr>
        </p:nvPicPr>
        <p:blipFill rotWithShape="1">
          <a:blip r:embed="rId5"/>
          <a:srcRect l="-22890" t="-50428" r="-24696" b="-50428"/>
          <a:stretch/>
        </p:blipFill>
        <p:spPr>
          <a:xfrm>
            <a:off x="6114907" y="2390814"/>
            <a:ext cx="1667610" cy="1667609"/>
          </a:xfrm>
        </p:spPr>
      </p:pic>
      <p:sp>
        <p:nvSpPr>
          <p:cNvPr id="20" name="Text Placeholder 19">
            <a:extLst>
              <a:ext uri="{FF2B5EF4-FFF2-40B4-BE49-F238E27FC236}">
                <a16:creationId xmlns:a16="http://schemas.microsoft.com/office/drawing/2014/main" id="{9D9E45B3-8603-3479-078D-B27AD97545A9}"/>
              </a:ext>
            </a:extLst>
          </p:cNvPr>
          <p:cNvSpPr>
            <a:spLocks noGrp="1"/>
          </p:cNvSpPr>
          <p:nvPr>
            <p:ph type="body" sz="quarter" idx="33"/>
          </p:nvPr>
        </p:nvSpPr>
        <p:spPr>
          <a:xfrm>
            <a:off x="767214" y="4278806"/>
            <a:ext cx="1983788" cy="520729"/>
          </a:xfrm>
        </p:spPr>
        <p:txBody>
          <a:bodyPr/>
          <a:lstStyle/>
          <a:p>
            <a:r>
              <a:rPr lang="en-US" sz="1600" dirty="0"/>
              <a:t>Mobile</a:t>
            </a:r>
          </a:p>
        </p:txBody>
      </p:sp>
      <p:sp>
        <p:nvSpPr>
          <p:cNvPr id="21" name="Text Placeholder 20">
            <a:extLst>
              <a:ext uri="{FF2B5EF4-FFF2-40B4-BE49-F238E27FC236}">
                <a16:creationId xmlns:a16="http://schemas.microsoft.com/office/drawing/2014/main" id="{218A8029-350B-3530-808F-52CBA2323CC8}"/>
              </a:ext>
            </a:extLst>
          </p:cNvPr>
          <p:cNvSpPr>
            <a:spLocks noGrp="1"/>
          </p:cNvSpPr>
          <p:nvPr>
            <p:ph type="body" sz="quarter" idx="40"/>
          </p:nvPr>
        </p:nvSpPr>
        <p:spPr>
          <a:xfrm>
            <a:off x="5949129" y="4282401"/>
            <a:ext cx="1999166" cy="520729"/>
          </a:xfrm>
        </p:spPr>
        <p:txBody>
          <a:bodyPr/>
          <a:lstStyle/>
          <a:p>
            <a:r>
              <a:rPr lang="en-US" sz="1600" dirty="0"/>
              <a:t>Digital tools</a:t>
            </a:r>
          </a:p>
        </p:txBody>
      </p:sp>
      <p:sp>
        <p:nvSpPr>
          <p:cNvPr id="22" name="Text Placeholder 21">
            <a:extLst>
              <a:ext uri="{FF2B5EF4-FFF2-40B4-BE49-F238E27FC236}">
                <a16:creationId xmlns:a16="http://schemas.microsoft.com/office/drawing/2014/main" id="{FCD0BF31-C96B-617E-CF53-81D82BBEBFA3}"/>
              </a:ext>
            </a:extLst>
          </p:cNvPr>
          <p:cNvSpPr>
            <a:spLocks noGrp="1"/>
          </p:cNvSpPr>
          <p:nvPr>
            <p:ph type="body" sz="quarter" idx="43"/>
          </p:nvPr>
        </p:nvSpPr>
        <p:spPr>
          <a:xfrm>
            <a:off x="3381807" y="4282401"/>
            <a:ext cx="1903413" cy="520729"/>
          </a:xfrm>
        </p:spPr>
        <p:txBody>
          <a:bodyPr/>
          <a:lstStyle/>
          <a:p>
            <a:r>
              <a:rPr lang="en-US" sz="1600" dirty="0"/>
              <a:t>Custom participant website</a:t>
            </a:r>
          </a:p>
        </p:txBody>
      </p:sp>
    </p:spTree>
    <p:extLst>
      <p:ext uri="{BB962C8B-B14F-4D97-AF65-F5344CB8AC3E}">
        <p14:creationId xmlns:p14="http://schemas.microsoft.com/office/powerpoint/2010/main" val="3104554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se ">
  <a:themeElements>
    <a:clrScheme name="CBF_ppt_081622">
      <a:dk1>
        <a:srgbClr val="4F00CA"/>
      </a:dk1>
      <a:lt1>
        <a:srgbClr val="FFFFFF"/>
      </a:lt1>
      <a:dk2>
        <a:srgbClr val="20113E"/>
      </a:dk2>
      <a:lt2>
        <a:srgbClr val="E0E0FB"/>
      </a:lt2>
      <a:accent1>
        <a:srgbClr val="4F00CA"/>
      </a:accent1>
      <a:accent2>
        <a:srgbClr val="C053EF"/>
      </a:accent2>
      <a:accent3>
        <a:srgbClr val="20113E"/>
      </a:accent3>
      <a:accent4>
        <a:srgbClr val="008B7E"/>
      </a:accent4>
      <a:accent5>
        <a:srgbClr val="FA9454"/>
      </a:accent5>
      <a:accent6>
        <a:srgbClr val="3562FF"/>
      </a:accent6>
      <a:hlink>
        <a:srgbClr val="3968FF"/>
      </a:hlink>
      <a:folHlink>
        <a:srgbClr val="919191"/>
      </a:folHlink>
    </a:clrScheme>
    <a:fontScheme name="CBF fonts">
      <a:majorFont>
        <a:latin typeface="TT Norms Pro DemiBold"/>
        <a:ea typeface=""/>
        <a:cs typeface=""/>
      </a:majorFont>
      <a:minorFont>
        <a:latin typeface="TT Norms Pro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31E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solidFill>
              <a:schemeClr val="tx2"/>
            </a:solidFill>
          </a:defRPr>
        </a:defPPr>
      </a:lstStyle>
    </a:txDef>
  </a:objectDefaults>
  <a:extraClrSchemeLst/>
  <a:custClrLst>
    <a:custClr name="Purple">
      <a:srgbClr val="5009B5"/>
    </a:custClr>
    <a:custClr name="Light Purple">
      <a:srgbClr val="794CFF"/>
    </a:custClr>
    <a:custClr name="Pale Purple">
      <a:srgbClr val="EBE4FF"/>
    </a:custClr>
    <a:custClr name="Turquoise">
      <a:srgbClr val="00BBBA"/>
    </a:custClr>
    <a:custClr name="Pale Turquoise">
      <a:srgbClr val="D9F5F5"/>
    </a:custClr>
    <a:custClr name="Cyan">
      <a:srgbClr val="44B8F3"/>
    </a:custClr>
    <a:custClr name="Pale Navy">
      <a:srgbClr val="E1EDFF"/>
    </a:custClr>
    <a:custClr name="Dark Gray">
      <a:srgbClr val="231E33"/>
    </a:custClr>
    <a:custClr name="Pale Gray">
      <a:srgbClr val="F5F5F5"/>
    </a:custClr>
  </a:custClrLst>
  <a:extLst>
    <a:ext uri="{05A4C25C-085E-4340-85A3-A5531E510DB2}">
      <thm15:themeFamily xmlns:thm15="http://schemas.microsoft.com/office/thememl/2012/main" name="AIG2524_CB_Rebid_template_v6f_101022" id="{CA059767-F70D-4CAA-9B64-AA0AE9121330}" vid="{8C2C0EC7-D6E2-440C-88D3-16FF4928B94E}"/>
    </a:ext>
  </a:extLst>
</a:theme>
</file>

<file path=ppt/theme/theme2.xml><?xml version="1.0" encoding="utf-8"?>
<a:theme xmlns:a="http://schemas.openxmlformats.org/drawingml/2006/main" name="1_Base ">
  <a:themeElements>
    <a:clrScheme name="CBF_ppt_081622">
      <a:dk1>
        <a:srgbClr val="4F00CA"/>
      </a:dk1>
      <a:lt1>
        <a:srgbClr val="FFFFFF"/>
      </a:lt1>
      <a:dk2>
        <a:srgbClr val="20113E"/>
      </a:dk2>
      <a:lt2>
        <a:srgbClr val="E0E0FB"/>
      </a:lt2>
      <a:accent1>
        <a:srgbClr val="4F00CA"/>
      </a:accent1>
      <a:accent2>
        <a:srgbClr val="C053EF"/>
      </a:accent2>
      <a:accent3>
        <a:srgbClr val="20113E"/>
      </a:accent3>
      <a:accent4>
        <a:srgbClr val="008B7E"/>
      </a:accent4>
      <a:accent5>
        <a:srgbClr val="FA9454"/>
      </a:accent5>
      <a:accent6>
        <a:srgbClr val="3562FF"/>
      </a:accent6>
      <a:hlink>
        <a:srgbClr val="3968FF"/>
      </a:hlink>
      <a:folHlink>
        <a:srgbClr val="919191"/>
      </a:folHlink>
    </a:clrScheme>
    <a:fontScheme name="Corebridge ppt">
      <a:majorFont>
        <a:latin typeface="TT Norms Pro DemiBold"/>
        <a:ea typeface=""/>
        <a:cs typeface=""/>
      </a:majorFont>
      <a:minorFont>
        <a:latin typeface="TT Norms Pro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31E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solidFill>
              <a:schemeClr val="tx2"/>
            </a:solidFill>
          </a:defRPr>
        </a:defPPr>
      </a:lstStyle>
    </a:txDef>
  </a:objectDefaults>
  <a:extraClrSchemeLst/>
  <a:custClrLst>
    <a:custClr name="Purple">
      <a:srgbClr val="5009B5"/>
    </a:custClr>
    <a:custClr name="Light Purple">
      <a:srgbClr val="794CFF"/>
    </a:custClr>
    <a:custClr name="Pale Purple">
      <a:srgbClr val="EBE4FF"/>
    </a:custClr>
    <a:custClr name="Turquoise">
      <a:srgbClr val="00BBBA"/>
    </a:custClr>
    <a:custClr name="Pale Turquoise">
      <a:srgbClr val="D9F5F5"/>
    </a:custClr>
    <a:custClr name="Cyan">
      <a:srgbClr val="44B8F3"/>
    </a:custClr>
    <a:custClr name="Pale Navy">
      <a:srgbClr val="E1EDFF"/>
    </a:custClr>
    <a:custClr name="Dark Gray">
      <a:srgbClr val="231E33"/>
    </a:custClr>
    <a:custClr name="Pale Gray">
      <a:srgbClr val="F5F5F5"/>
    </a:custClr>
  </a:custClrLst>
  <a:extLst>
    <a:ext uri="{05A4C25C-085E-4340-85A3-A5531E510DB2}">
      <thm15:themeFamily xmlns:thm15="http://schemas.microsoft.com/office/thememl/2012/main" name="Corebridge" id="{C8D377B2-167C-3348-ACDE-F17CDD863717}" vid="{5E2A2EDF-7926-D14F-B8FC-084B235974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fd7e74-4376-49bb-a865-81a1d5d3c2f7">
      <UserInfo>
        <DisplayName>Kaiser, Sharon</DisplayName>
        <AccountId>9</AccountId>
        <AccountType/>
      </UserInfo>
      <UserInfo>
        <DisplayName>Abramowicz, William</DisplayName>
        <AccountId>13</AccountId>
        <AccountType/>
      </UserInfo>
    </SharedWithUsers>
  </documentManagement>
</p:properties>
</file>

<file path=customXml/item10.xml><?xml version="1.0" encoding="utf-8"?>
<ct:contentTypeSchema xmlns:ct="http://schemas.microsoft.com/office/2006/metadata/contentType" xmlns:ma="http://schemas.microsoft.com/office/2006/metadata/properties/metaAttributes" ct:_="" ma:_="" ma:contentTypeName="Document" ma:contentTypeID="0x010100CC845E61543D424AAE20E3438E6B8623" ma:contentTypeVersion="4" ma:contentTypeDescription="Create a new document." ma:contentTypeScope="" ma:versionID="b56933d434d31fa567d2b7bcc791c93b">
  <xsd:schema xmlns:xsd="http://www.w3.org/2001/XMLSchema" xmlns:xs="http://www.w3.org/2001/XMLSchema" xmlns:p="http://schemas.microsoft.com/office/2006/metadata/properties" xmlns:ns2="43d3db08-0268-47e1-9356-82d454604339" xmlns:ns3="1dfd7e74-4376-49bb-a865-81a1d5d3c2f7" targetNamespace="http://schemas.microsoft.com/office/2006/metadata/properties" ma:root="true" ma:fieldsID="925c73962e135f39aa7ddfe478f7367f" ns2:_="" ns3:_="">
    <xsd:import namespace="43d3db08-0268-47e1-9356-82d454604339"/>
    <xsd:import namespace="1dfd7e74-4376-49bb-a865-81a1d5d3c2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d3db08-0268-47e1-9356-82d454604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fd7e74-4376-49bb-a865-81a1d5d3c2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 UniqueId="b42f10f5-3269-4b18-9083-c022e5331cd5" Name="Computed" ContentType="XML" MajorVersion="0" MinorVersion="1" isLocalCopy="False" IsBaseObject="False" DataSourceId="9420d011-3195-4ac1-bd32-d8df16b23c1d" DataSourceMajorVersion="0" DataSourceMinorVersion="1"/>
</file>

<file path=customXml/item3.xml><?xml version="1.0" encoding="utf-8"?>
<AllExternalAdhocVariableMappings/>
</file>

<file path=customXml/item4.xml><?xml version="1.0" encoding="utf-8"?>
<VariableListDefinition name="Computed" displayName="Computed" id="b42f10f5-3269-4b18-9083-c022e5331cd5" isdomainofvalue="False" dataSourceId="9420d011-3195-4ac1-bd32-d8df16b23c1d"/>
</file>

<file path=customXml/item5.xml><?xml version="1.0" encoding="utf-8"?>
<VariableList UniqueId="e756f7b9-cce8-4fae-8461-b9f1dfd9f498" Name="AD_HOC" ContentType="XML" MajorVersion="0" MinorVersion="1" isLocalCopy="False" IsBaseObject="False" DataSourceId="021915dd-7a45-45ac-b0f4-77db9645eeb5" DataSourceMajorVersion="0" DataSourceMinorVersion="1"/>
</file>

<file path=customXml/item6.xml><?xml version="1.0" encoding="utf-8"?>
<VariableListDefinition name="System" displayName="System" id="af1b4bc9-dff5-4d38-aeaa-6a3b110675ab" isdomainofvalue="False" dataSourceId="62d8cf17-061f-4bec-8b81-7d95a44e4423"/>
</file>

<file path=customXml/item7.xml><?xml version="1.0" encoding="utf-8"?>
<VariableListDefinition name="AD_HOC" displayName="AD_HOC" id="e756f7b9-cce8-4fae-8461-b9f1dfd9f498" isdomainofvalue="False" dataSourceId="021915dd-7a45-45ac-b0f4-77db9645eeb5"/>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VariableList UniqueId="af1b4bc9-dff5-4d38-aeaa-6a3b110675ab" Name="System" ContentType="XML" MajorVersion="0" MinorVersion="1" isLocalCopy="False" IsBaseObject="False" DataSourceId="62d8cf17-061f-4bec-8b81-7d95a44e4423" DataSourceMajorVersion="0" DataSourceMinorVersion="1"/>
</file>

<file path=customXml/itemProps1.xml><?xml version="1.0" encoding="utf-8"?>
<ds:datastoreItem xmlns:ds="http://schemas.openxmlformats.org/officeDocument/2006/customXml" ds:itemID="{309E6EA5-79E2-49D2-8385-162D34CD5D43}">
  <ds:schemaRefs>
    <ds:schemaRef ds:uri="http://schemas.microsoft.com/office/2006/metadata/properties"/>
    <ds:schemaRef ds:uri="http://schemas.microsoft.com/office/infopath/2007/PartnerControls"/>
    <ds:schemaRef ds:uri="1dfd7e74-4376-49bb-a865-81a1d5d3c2f7"/>
  </ds:schemaRefs>
</ds:datastoreItem>
</file>

<file path=customXml/itemProps10.xml><?xml version="1.0" encoding="utf-8"?>
<ds:datastoreItem xmlns:ds="http://schemas.openxmlformats.org/officeDocument/2006/customXml" ds:itemID="{B1F39B93-A6C9-4208-8A67-A6E864985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d3db08-0268-47e1-9356-82d454604339"/>
    <ds:schemaRef ds:uri="1dfd7e74-4376-49bb-a865-81a1d5d3c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75178E-6F41-4A86-9147-88145CBE87F7}">
  <ds:schemaRefs/>
</ds:datastoreItem>
</file>

<file path=customXml/itemProps3.xml><?xml version="1.0" encoding="utf-8"?>
<ds:datastoreItem xmlns:ds="http://schemas.openxmlformats.org/officeDocument/2006/customXml" ds:itemID="{A282EADF-8F41-4F23-8631-DDAD54D051B4}">
  <ds:schemaRefs/>
</ds:datastoreItem>
</file>

<file path=customXml/itemProps4.xml><?xml version="1.0" encoding="utf-8"?>
<ds:datastoreItem xmlns:ds="http://schemas.openxmlformats.org/officeDocument/2006/customXml" ds:itemID="{6ECFFAEB-D742-4636-A648-378B3AE2BA4A}">
  <ds:schemaRefs/>
</ds:datastoreItem>
</file>

<file path=customXml/itemProps5.xml><?xml version="1.0" encoding="utf-8"?>
<ds:datastoreItem xmlns:ds="http://schemas.openxmlformats.org/officeDocument/2006/customXml" ds:itemID="{2F9B781C-0694-4829-93D7-E69CD0A41492}">
  <ds:schemaRefs/>
</ds:datastoreItem>
</file>

<file path=customXml/itemProps6.xml><?xml version="1.0" encoding="utf-8"?>
<ds:datastoreItem xmlns:ds="http://schemas.openxmlformats.org/officeDocument/2006/customXml" ds:itemID="{FA26DBE2-2058-45B1-A99A-BBF948659475}">
  <ds:schemaRefs/>
</ds:datastoreItem>
</file>

<file path=customXml/itemProps7.xml><?xml version="1.0" encoding="utf-8"?>
<ds:datastoreItem xmlns:ds="http://schemas.openxmlformats.org/officeDocument/2006/customXml" ds:itemID="{65405FE9-782A-4E4D-88C0-1FEE5BD487FA}">
  <ds:schemaRefs/>
</ds:datastoreItem>
</file>

<file path=customXml/itemProps8.xml><?xml version="1.0" encoding="utf-8"?>
<ds:datastoreItem xmlns:ds="http://schemas.openxmlformats.org/officeDocument/2006/customXml" ds:itemID="{CEAC46E3-596B-4507-B409-BA7E00CEACF0}">
  <ds:schemaRefs>
    <ds:schemaRef ds:uri="http://schemas.microsoft.com/sharepoint/v3/contenttype/forms"/>
  </ds:schemaRefs>
</ds:datastoreItem>
</file>

<file path=customXml/itemProps9.xml><?xml version="1.0" encoding="utf-8"?>
<ds:datastoreItem xmlns:ds="http://schemas.openxmlformats.org/officeDocument/2006/customXml" ds:itemID="{046F8704-FEFF-4DFD-A1E8-AA51ADB0EFFF}">
  <ds:schemaRefs/>
</ds:datastoreItem>
</file>

<file path=docProps/app.xml><?xml version="1.0" encoding="utf-8"?>
<Properties xmlns="http://schemas.openxmlformats.org/officeDocument/2006/extended-properties" xmlns:vt="http://schemas.openxmlformats.org/officeDocument/2006/docPropsVTypes">
  <Template>AIG2524_CB_Finalist_template_v6f_101022</Template>
  <TotalTime>20478</TotalTime>
  <Words>1269</Words>
  <Application>Microsoft Office PowerPoint</Application>
  <PresentationFormat>Widescreen</PresentationFormat>
  <Paragraphs>76</Paragraphs>
  <Slides>5</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5" baseType="lpstr">
      <vt:lpstr>Arial</vt:lpstr>
      <vt:lpstr>Calibri</vt:lpstr>
      <vt:lpstr>Symbol</vt:lpstr>
      <vt:lpstr>TT Norms Pro Cond Normal</vt:lpstr>
      <vt:lpstr>TT Norms Pro DemiBold</vt:lpstr>
      <vt:lpstr>TT Norms Pro Normal</vt:lpstr>
      <vt:lpstr>TTNormsProNormal</vt:lpstr>
      <vt:lpstr>Base </vt:lpstr>
      <vt:lpstr>1_Base </vt:lpstr>
      <vt:lpstr>think-cell Slide</vt:lpstr>
      <vt:lpstr>PowerPoint Presentation</vt:lpstr>
      <vt:lpstr>What makes Corebridge Financial different?</vt:lpstr>
      <vt:lpstr>Helping your employees take action</vt:lpstr>
      <vt:lpstr>Corebridge Financial</vt:lpstr>
      <vt:lpstr>Simple and intuitive digital experiences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is everything</dc:title>
  <dc:subject/>
  <dc:creator>Kaiser, Sharon</dc:creator>
  <cp:keywords/>
  <dc:description/>
  <cp:lastModifiedBy>Yancey, Marita</cp:lastModifiedBy>
  <cp:revision>255</cp:revision>
  <cp:lastPrinted>2022-04-04T13:22:18Z</cp:lastPrinted>
  <dcterms:created xsi:type="dcterms:W3CDTF">2022-10-11T13:07:43Z</dcterms:created>
  <dcterms:modified xsi:type="dcterms:W3CDTF">2023-06-13T19:20:46Z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0x010100CC845E61543D424AAE20E3438E6B8623</vt:lpwstr>
  </property>
</Properties>
</file>