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8" r:id="rId2"/>
    <p:sldId id="256" r:id="rId3"/>
    <p:sldId id="257" r:id="rId4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4A550F-5002-4DE1-915E-576E98099CDD}" v="20" dt="2023-04-11T18:51:14.869"/>
    <p1510:client id="{1FC75221-594E-40DD-8160-E2C789AFA14F}" v="8" dt="2023-04-11T16:35:33.3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228AF-01EB-41B8-99F4-9578A0B4AAFD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1B840-FF28-4B17-AA46-4A0D52A37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96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87B4-A812-436B-AA0B-E8283C6EA72D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7DFD-D754-4EED-B761-A48299DB5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8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87B4-A812-436B-AA0B-E8283C6EA72D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7DFD-D754-4EED-B761-A48299DB5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01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87B4-A812-436B-AA0B-E8283C6EA72D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7DFD-D754-4EED-B761-A48299DB5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22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87B4-A812-436B-AA0B-E8283C6EA72D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7DFD-D754-4EED-B761-A48299DB5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70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87B4-A812-436B-AA0B-E8283C6EA72D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7DFD-D754-4EED-B761-A48299DB5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58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87B4-A812-436B-AA0B-E8283C6EA72D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7DFD-D754-4EED-B761-A48299DB5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9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87B4-A812-436B-AA0B-E8283C6EA72D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7DFD-D754-4EED-B761-A48299DB5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781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87B4-A812-436B-AA0B-E8283C6EA72D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7DFD-D754-4EED-B761-A48299DB5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42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87B4-A812-436B-AA0B-E8283C6EA72D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7DFD-D754-4EED-B761-A48299DB5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30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87B4-A812-436B-AA0B-E8283C6EA72D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7DFD-D754-4EED-B761-A48299DB5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64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87B4-A812-436B-AA0B-E8283C6EA72D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7DFD-D754-4EED-B761-A48299DB5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687B4-A812-436B-AA0B-E8283C6EA72D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97DFD-D754-4EED-B761-A48299DB509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2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4C29A-72BD-587B-A2D5-598AA7023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083" y="1203127"/>
            <a:ext cx="4133170" cy="16002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Celebrate May is Better Hearing &amp; Speech Month at the Callier Center!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22A1434-DA61-4FA2-BB33-AD65F42E1B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4672145" y="1203127"/>
            <a:ext cx="3954345" cy="2225873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E51FC7-3DBE-5A51-9EA6-42B227859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509" y="2617364"/>
            <a:ext cx="3576319" cy="3674379"/>
          </a:xfrm>
        </p:spPr>
        <p:txBody>
          <a:bodyPr>
            <a:noAutofit/>
          </a:bodyPr>
          <a:lstStyle/>
          <a:p>
            <a:pPr algn="ctr"/>
            <a:r>
              <a:rPr lang="en-US" sz="1800" b="1" i="0" u="none" strike="noStrike" baseline="0" dirty="0">
                <a:solidFill>
                  <a:srgbClr val="16468D"/>
                </a:solidFill>
              </a:rPr>
              <a:t>A NATIONAL CENTER OF EXCELLENCE!</a:t>
            </a:r>
            <a:endParaRPr lang="en-US" sz="1800" b="0" i="0" u="none" strike="noStrike" baseline="0" dirty="0">
              <a:solidFill>
                <a:srgbClr val="16468D"/>
              </a:solidFill>
            </a:endParaRPr>
          </a:p>
          <a:p>
            <a:r>
              <a:rPr lang="en-US" sz="1800" b="0" i="0" u="none" strike="noStrike" baseline="0" dirty="0">
                <a:solidFill>
                  <a:srgbClr val="201F1F"/>
                </a:solidFill>
              </a:rPr>
              <a:t>Since 1963, </a:t>
            </a:r>
            <a:r>
              <a:rPr lang="en-US" sz="1800" i="0" u="none" strike="noStrike" baseline="0" dirty="0">
                <a:solidFill>
                  <a:srgbClr val="201F1F"/>
                </a:solidFill>
              </a:rPr>
              <a:t>the</a:t>
            </a:r>
            <a:r>
              <a:rPr lang="en-US" sz="1800" b="0" i="0" u="none" strike="noStrike" baseline="0" dirty="0">
                <a:solidFill>
                  <a:srgbClr val="201F1F"/>
                </a:solidFill>
              </a:rPr>
              <a:t> </a:t>
            </a:r>
            <a:r>
              <a:rPr lang="en-US" sz="1800" b="1" i="0" u="none" strike="noStrike" baseline="0" dirty="0">
                <a:solidFill>
                  <a:srgbClr val="201F1F"/>
                </a:solidFill>
              </a:rPr>
              <a:t>Callier Center for Communication Disorders </a:t>
            </a:r>
            <a:r>
              <a:rPr lang="en-US" sz="1800" b="0" i="0" u="none" strike="noStrike" baseline="0" dirty="0">
                <a:solidFill>
                  <a:srgbClr val="201F1F"/>
                </a:solidFill>
              </a:rPr>
              <a:t>has provided treatment, training, and research to help people of all ages hear, speak, and connect with others. Our team of licensed and certified audiologists and speech-language pathologists provides a continuum of evidence-based care that transforms the lives of patients and families impacted by communication disorders. </a:t>
            </a: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963F81-BAB0-1442-F908-945CA444EC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145" y="3849513"/>
            <a:ext cx="3954345" cy="25614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86B5E8-1221-34D8-AD2D-D364A6F99A9F}"/>
              </a:ext>
            </a:extLst>
          </p:cNvPr>
          <p:cNvSpPr txBox="1"/>
          <p:nvPr/>
        </p:nvSpPr>
        <p:spPr>
          <a:xfrm>
            <a:off x="5026048" y="3454590"/>
            <a:ext cx="3246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Callier Center Richardson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292499-2F48-F034-71DC-B04F6769D89E}"/>
              </a:ext>
            </a:extLst>
          </p:cNvPr>
          <p:cNvSpPr txBox="1"/>
          <p:nvPr/>
        </p:nvSpPr>
        <p:spPr>
          <a:xfrm>
            <a:off x="5094558" y="6410952"/>
            <a:ext cx="3246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Callier Center Dallas</a:t>
            </a:r>
          </a:p>
        </p:txBody>
      </p:sp>
    </p:spTree>
    <p:extLst>
      <p:ext uri="{BB962C8B-B14F-4D97-AF65-F5344CB8AC3E}">
        <p14:creationId xmlns:p14="http://schemas.microsoft.com/office/powerpoint/2010/main" val="1032630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695E0C-45E7-BDFB-BDD2-2B6B9860D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204" y="1090216"/>
            <a:ext cx="7886700" cy="1325563"/>
          </a:xfrm>
        </p:spPr>
        <p:txBody>
          <a:bodyPr/>
          <a:lstStyle/>
          <a:p>
            <a:pPr algn="ctr"/>
            <a:r>
              <a:rPr lang="en-US" b="1" dirty="0"/>
              <a:t>Hearing Benefits through UT Select and UT Care plans!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B7057F-030A-4F70-33C7-2EC8A616CC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2600836"/>
            <a:ext cx="3886200" cy="366865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1900" b="1" i="0" u="none" strike="noStrike" baseline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AUDIOLOGY SERVICES</a:t>
            </a:r>
            <a:endParaRPr lang="en-US" sz="1900" b="0" i="0" u="none" strike="noStrike" baseline="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b="0" i="0" u="none" strike="noStrike" baseline="0" dirty="0">
                <a:solidFill>
                  <a:srgbClr val="20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audiometric (hearing) evaluations for all ages (birth to older adults)</a:t>
            </a:r>
          </a:p>
          <a:p>
            <a:r>
              <a:rPr lang="en-US" sz="1900" b="0" i="0" u="none" strike="noStrike" baseline="0" dirty="0">
                <a:solidFill>
                  <a:srgbClr val="20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Hearing aids and services, including state-of- the-art individualized fitting and follow-up.</a:t>
            </a:r>
          </a:p>
          <a:p>
            <a:r>
              <a:rPr lang="en-US" sz="1900" b="0" i="0" u="none" strike="noStrike" baseline="0" dirty="0">
                <a:solidFill>
                  <a:srgbClr val="20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Tinnitus evaluation and management</a:t>
            </a:r>
          </a:p>
          <a:p>
            <a:r>
              <a:rPr lang="en-US" sz="1900" b="0" i="0" u="none" strike="noStrike" baseline="0" dirty="0">
                <a:solidFill>
                  <a:srgbClr val="20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 hearing protection devices for hunters, swimmers, musicians, and pilots</a:t>
            </a: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2100" b="1" i="0" u="none" strike="noStrike" baseline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 NOW TO MAKE AN APPOINTMENT!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972-883-3630</a:t>
            </a:r>
            <a:endParaRPr lang="en-US" sz="2400" b="1" i="0" u="none" strike="noStrike" baseline="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E62A211-1F93-0936-06B3-7F57D4CD57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2508307"/>
            <a:ext cx="3886200" cy="366865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2000" b="1" dirty="0">
              <a:solidFill>
                <a:srgbClr val="0033CC"/>
              </a:solidFill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en-US" sz="2000" b="1" dirty="0">
              <a:solidFill>
                <a:srgbClr val="0033CC"/>
              </a:solidFill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en-US" sz="2000" b="1" dirty="0">
              <a:solidFill>
                <a:srgbClr val="0033CC"/>
              </a:solidFill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en-US" sz="2000" b="1" dirty="0">
              <a:solidFill>
                <a:srgbClr val="0033CC"/>
              </a:solidFill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en-US" sz="2000" b="1" dirty="0">
              <a:solidFill>
                <a:srgbClr val="0033CC"/>
              </a:solidFill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en-US" sz="2000" b="1" dirty="0">
              <a:solidFill>
                <a:srgbClr val="0033CC"/>
              </a:solidFill>
              <a:latin typeface="Garamond" panose="02020404030301010803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6FE2C9D-CD7B-A7AF-5D4C-EDB977988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487" y="2366296"/>
            <a:ext cx="3057525" cy="19145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590F63A-0078-6986-4A67-97B579A73643}"/>
              </a:ext>
            </a:extLst>
          </p:cNvPr>
          <p:cNvSpPr txBox="1"/>
          <p:nvPr/>
        </p:nvSpPr>
        <p:spPr>
          <a:xfrm>
            <a:off x="4984764" y="4076583"/>
            <a:ext cx="3471863" cy="2192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05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05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UT Select, UT Care Plan Benefits</a:t>
            </a: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Exa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ms to diagnose and treat hearing and balance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Routine hearing exams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$1000.00 per ear allowance for hearing aids every 3 years. </a:t>
            </a:r>
            <a:r>
              <a:rPr lang="en-US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4658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C2FDE82-BA4C-B67A-8582-EC31574C6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398" y="2111572"/>
            <a:ext cx="3431905" cy="22864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8BC39C-6900-EC5B-3D08-E21A55258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696" y="4448646"/>
            <a:ext cx="3431907" cy="228793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13E037D-F439-73DA-0FE2-0392F650E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0" y="958959"/>
            <a:ext cx="905172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Providing Hearing &amp; Speech-Language Services for All Ages!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BA2F82-FDF2-D692-F92B-AEBB946BD6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97" y="4448646"/>
            <a:ext cx="3431906" cy="22879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6FD767-BCE7-F00A-BC0F-9662850B47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051" y="2087254"/>
            <a:ext cx="3429200" cy="228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523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</TotalTime>
  <Words>192</Words>
  <Application>Microsoft Office PowerPoint</Application>
  <PresentationFormat>On-screen Show (4:3)</PresentationFormat>
  <Paragraphs>25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Cambria</vt:lpstr>
      <vt:lpstr>Garamond</vt:lpstr>
      <vt:lpstr>Times New Roman</vt:lpstr>
      <vt:lpstr>Office Theme</vt:lpstr>
      <vt:lpstr>Celebrate May is Better Hearing &amp; Speech Month at the Callier Center!</vt:lpstr>
      <vt:lpstr>Hearing Benefits through UT Select and UT Care plans!</vt:lpstr>
      <vt:lpstr>Providing Hearing &amp; Speech-Language Services for All Ages!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Shewmaker, Kristi</dc:creator>
  <cp:lastModifiedBy>Yancey, Marita</cp:lastModifiedBy>
  <cp:revision>16</cp:revision>
  <cp:lastPrinted>2016-06-28T14:16:04Z</cp:lastPrinted>
  <dcterms:created xsi:type="dcterms:W3CDTF">2016-06-28T13:28:05Z</dcterms:created>
  <dcterms:modified xsi:type="dcterms:W3CDTF">2023-07-08T21:24:23Z</dcterms:modified>
</cp:coreProperties>
</file>